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2" r:id="rId7"/>
    <p:sldId id="263" r:id="rId8"/>
    <p:sldId id="264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34" y="-96"/>
      </p:cViewPr>
      <p:guideLst>
        <p:guide orient="horz" pos="216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4.jpeg"/><Relationship Id="rId14" Type="http://schemas.openxmlformats.org/officeDocument/2006/relationships/image" Target="../media/image3.jpe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  <p:pic>
        <p:nvPicPr>
          <p:cNvPr id="13314" name="Picture 2" descr="https://catherineasquithgallery.com/uploads/posts/2021-12/1639760042_225-catherineasquithgallery-com-p-fon-bledno-rozovii-nezhnii-406.jp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296357" cy="6858000"/>
          </a:xfrm>
          <a:prstGeom prst="rect">
            <a:avLst/>
          </a:prstGeom>
          <a:noFill/>
        </p:spPr>
      </p:pic>
      <p:pic>
        <p:nvPicPr>
          <p:cNvPr id="13316" name="Picture 4" descr="https://catherineasquithgallery.com/uploads/posts/2021-02/1613685367_57-p-fon-dlya-prezentatsii-s-ramkoi-detskii-66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 userDrawn="1"/>
        </p:nvSpPr>
        <p:spPr>
          <a:xfrm>
            <a:off x="2771800" y="6442502"/>
            <a:ext cx="33123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                     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 </a:t>
            </a:r>
            <a:r>
              <a:rPr lang="ru-RU" sz="1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                </a:t>
            </a:r>
            <a:endParaRPr lang="ru-RU" sz="1100" dirty="0" smtClean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10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Щербакова Е.В.</a:t>
            </a:r>
            <a:endParaRPr lang="ru-RU" sz="1000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3324" name="Picture 12" descr="https://on-desktop.com/wps/2017Holidays___International_Womens_Day_The_bouquet_of_red_roses_for_mom_on_March_8_111652_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5273824"/>
            <a:ext cx="2816313" cy="1584176"/>
          </a:xfrm>
          <a:prstGeom prst="rect">
            <a:avLst/>
          </a:prstGeom>
          <a:noFill/>
        </p:spPr>
      </p:pic>
      <p:pic>
        <p:nvPicPr>
          <p:cNvPr id="13326" name="Picture 14" descr="https://i.pinimg.com/736x/45/ed/62/45ed62792ba2e03140e67d0d39b6c297.jp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81128"/>
            <a:ext cx="2208760" cy="227687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8040" y="2708910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8 марта</a:t>
            </a:r>
            <a:endParaRPr lang="ru-RU" sz="72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2993" y="908685"/>
            <a:ext cx="458787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Праздники</a:t>
            </a:r>
            <a:endParaRPr lang="ru-RU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  <a:sym typeface="+mn-ea"/>
              </a:rPr>
              <a:t>8 марта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8130" y="2348865"/>
            <a:ext cx="4566920" cy="1095375"/>
          </a:xfrm>
        </p:spPr>
        <p:txBody>
          <a:bodyPr/>
          <a:lstStyle/>
          <a:p>
            <a:pPr marL="0" indent="0" algn="ctr">
              <a:buNone/>
            </a:pPr>
            <a:r>
              <a:rPr lang="ru-RU" b="1">
                <a:solidFill>
                  <a:srgbClr val="FF0000"/>
                </a:solidFill>
              </a:rPr>
              <a:t>Международный женский день</a:t>
            </a:r>
            <a:endParaRPr lang="ru-RU" b="1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4787900" y="1124585"/>
            <a:ext cx="206057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1. Россия</a:t>
            </a:r>
            <a:endParaRPr lang="ru-RU" altLang="en-US"/>
          </a:p>
          <a:p>
            <a:r>
              <a:rPr lang="ru-RU" altLang="en-US"/>
              <a:t>2. Украина</a:t>
            </a:r>
            <a:endParaRPr lang="ru-RU" altLang="en-US"/>
          </a:p>
          <a:p>
            <a:r>
              <a:rPr lang="ru-RU" altLang="en-US"/>
              <a:t>3. Беларусь</a:t>
            </a:r>
            <a:endParaRPr lang="ru-RU" altLang="en-US"/>
          </a:p>
          <a:p>
            <a:r>
              <a:rPr lang="ru-RU" altLang="en-US"/>
              <a:t>4. Казахстан</a:t>
            </a:r>
            <a:endParaRPr lang="ru-RU" altLang="en-US"/>
          </a:p>
          <a:p>
            <a:r>
              <a:rPr lang="ru-RU" altLang="en-US"/>
              <a:t>5. Грузия</a:t>
            </a:r>
            <a:endParaRPr lang="ru-RU" altLang="en-US"/>
          </a:p>
          <a:p>
            <a:r>
              <a:rPr lang="ru-RU" altLang="en-US"/>
              <a:t>6. Армения</a:t>
            </a:r>
            <a:endParaRPr lang="ru-RU" altLang="en-US"/>
          </a:p>
          <a:p>
            <a:r>
              <a:rPr lang="ru-RU" altLang="en-US"/>
              <a:t>7. Молдова</a:t>
            </a:r>
            <a:endParaRPr lang="ru-RU" altLang="en-US"/>
          </a:p>
          <a:p>
            <a:r>
              <a:rPr lang="ru-RU" altLang="en-US"/>
              <a:t>8. Таджикистан</a:t>
            </a:r>
            <a:endParaRPr lang="ru-RU" altLang="en-US"/>
          </a:p>
          <a:p>
            <a:r>
              <a:rPr lang="ru-RU" altLang="en-US"/>
              <a:t>9. Киргизия</a:t>
            </a:r>
            <a:endParaRPr lang="ru-RU" altLang="en-US"/>
          </a:p>
          <a:p>
            <a:r>
              <a:rPr lang="ru-RU" altLang="en-US"/>
              <a:t>10. Узбекистан</a:t>
            </a:r>
            <a:endParaRPr lang="ru-RU" altLang="en-US"/>
          </a:p>
          <a:p>
            <a:r>
              <a:rPr lang="ru-RU" altLang="en-US"/>
              <a:t>11. Туркменистан</a:t>
            </a:r>
            <a:endParaRPr lang="ru-RU" altLang="en-US"/>
          </a:p>
          <a:p>
            <a:r>
              <a:rPr lang="ru-RU" altLang="en-US"/>
              <a:t>12. Азербайджан</a:t>
            </a:r>
            <a:endParaRPr lang="ru-RU" altLang="en-US"/>
          </a:p>
          <a:p>
            <a:r>
              <a:rPr lang="ru-RU" altLang="en-US"/>
              <a:t>13. Литва</a:t>
            </a:r>
            <a:endParaRPr lang="ru-RU" altLang="en-US"/>
          </a:p>
          <a:p>
            <a:r>
              <a:rPr lang="ru-RU" altLang="en-US"/>
              <a:t>14. Латвия</a:t>
            </a:r>
            <a:endParaRPr lang="ru-RU" altLang="en-US"/>
          </a:p>
          <a:p>
            <a:r>
              <a:rPr lang="ru-RU" altLang="en-US"/>
              <a:t>15. Эстония</a:t>
            </a:r>
            <a:endParaRPr lang="ru-RU" altLang="en-US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6516370" y="1124585"/>
            <a:ext cx="314642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16. Польша</a:t>
            </a:r>
            <a:endParaRPr lang="ru-RU" altLang="en-US"/>
          </a:p>
          <a:p>
            <a:r>
              <a:rPr lang="ru-RU" altLang="en-US"/>
              <a:t>17. Болгария</a:t>
            </a:r>
            <a:endParaRPr lang="ru-RU" altLang="en-US"/>
          </a:p>
          <a:p>
            <a:r>
              <a:rPr lang="ru-RU" altLang="en-US"/>
              <a:t>18. Румыния</a:t>
            </a:r>
            <a:endParaRPr lang="ru-RU" altLang="en-US"/>
          </a:p>
          <a:p>
            <a:r>
              <a:rPr lang="ru-RU" altLang="en-US"/>
              <a:t>19. Словакия</a:t>
            </a:r>
            <a:endParaRPr lang="ru-RU" altLang="en-US"/>
          </a:p>
          <a:p>
            <a:r>
              <a:rPr lang="ru-RU" altLang="en-US"/>
              <a:t>20. Чехия</a:t>
            </a:r>
            <a:endParaRPr lang="ru-RU" altLang="en-US"/>
          </a:p>
          <a:p>
            <a:r>
              <a:rPr lang="ru-RU" altLang="en-US"/>
              <a:t>21. Сербия</a:t>
            </a:r>
            <a:endParaRPr lang="ru-RU" altLang="en-US"/>
          </a:p>
          <a:p>
            <a:r>
              <a:rPr lang="ru-RU" altLang="en-US"/>
              <a:t>22. Македония</a:t>
            </a:r>
            <a:endParaRPr lang="ru-RU" altLang="en-US"/>
          </a:p>
          <a:p>
            <a:r>
              <a:rPr lang="ru-RU" altLang="en-US"/>
              <a:t>23. Хорватия</a:t>
            </a:r>
            <a:endParaRPr lang="ru-RU" altLang="en-US"/>
          </a:p>
          <a:p>
            <a:r>
              <a:rPr lang="ru-RU" altLang="en-US"/>
              <a:t>24. Словения</a:t>
            </a:r>
            <a:endParaRPr lang="ru-RU" altLang="en-US"/>
          </a:p>
          <a:p>
            <a:r>
              <a:rPr lang="ru-RU" altLang="en-US"/>
              <a:t>25. Босния и Герцеговина</a:t>
            </a:r>
            <a:endParaRPr lang="ru-RU" altLang="en-US"/>
          </a:p>
          <a:p>
            <a:r>
              <a:rPr lang="ru-RU" altLang="en-US"/>
              <a:t>26. Черногория</a:t>
            </a:r>
            <a:endParaRPr lang="ru-RU" altLang="en-US"/>
          </a:p>
          <a:p>
            <a:r>
              <a:rPr lang="ru-RU" altLang="en-US"/>
              <a:t>27. Албания</a:t>
            </a:r>
            <a:endParaRPr lang="ru-RU" altLang="en-US"/>
          </a:p>
          <a:p>
            <a:r>
              <a:rPr lang="ru-RU" altLang="en-US"/>
              <a:t>28. Косово</a:t>
            </a:r>
            <a:endParaRPr lang="ru-RU" altLang="en-US"/>
          </a:p>
          <a:p>
            <a:r>
              <a:rPr lang="ru-RU" altLang="en-US"/>
              <a:t>29. Монтенегро</a:t>
            </a:r>
            <a:endParaRPr lang="ru-RU" altLang="en-US"/>
          </a:p>
          <a:p>
            <a:r>
              <a:rPr lang="ru-RU" altLang="en-US"/>
              <a:t>30. Черногория</a:t>
            </a:r>
            <a:endParaRPr lang="ru-RU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tx2">
                    <a:lumMod val="60000"/>
                    <a:lumOff val="40000"/>
                  </a:schemeClr>
                </a:solidFill>
              </a:rPr>
              <a:t>История</a:t>
            </a:r>
            <a:endParaRPr lang="ru-RU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altLang="ru-RU">
                <a:solidFill>
                  <a:srgbClr val="FF0000"/>
                </a:solidFill>
              </a:rPr>
              <a:t>Труд = работа</a:t>
            </a:r>
            <a:endParaRPr lang="ru-RU" altLang="ru-RU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altLang="ru-RU">
                <a:solidFill>
                  <a:srgbClr val="FF0000"/>
                </a:solidFill>
              </a:rPr>
              <a:t>Трудящийся = работает много</a:t>
            </a:r>
            <a:endParaRPr lang="ru-RU" altLang="ru-RU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altLang="ru-RU">
                <a:solidFill>
                  <a:srgbClr val="FF0000"/>
                </a:solidFill>
              </a:rPr>
              <a:t>Женщины хотели равные права как мужчины</a:t>
            </a:r>
            <a:endParaRPr lang="ru-RU" altLang="ru-RU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altLang="ru-RU">
                <a:solidFill>
                  <a:srgbClr val="FF0000"/>
                </a:solidFill>
              </a:rPr>
              <a:t>Женщины=мужчины</a:t>
            </a:r>
            <a:endParaRPr lang="ru-RU" altLang="ru-RU">
              <a:solidFill>
                <a:srgbClr val="FF0000"/>
              </a:solidFill>
            </a:endParaRPr>
          </a:p>
        </p:txBody>
      </p:sp>
      <p:pic>
        <p:nvPicPr>
          <p:cNvPr id="5" name="Замещающее содержимое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39750" y="1295400"/>
            <a:ext cx="4038600" cy="30181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tx2">
                    <a:lumMod val="60000"/>
                    <a:lumOff val="40000"/>
                  </a:schemeClr>
                </a:solidFill>
              </a:rPr>
              <a:t>Что делают?</a:t>
            </a:r>
            <a:endParaRPr lang="ru-RU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411730" y="1417955"/>
            <a:ext cx="4054475" cy="12172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ru-RU" altLang="en-US" sz="2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Дарят подарки и цветы</a:t>
            </a:r>
            <a:endParaRPr lang="ru-RU" altLang="en-US" sz="2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altLang="en-US" sz="2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Говорят комплименты и поздравления</a:t>
            </a:r>
            <a:endParaRPr lang="ru-RU" altLang="en-US" sz="2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3" name="Изображение 1" descr="IMG_25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27630" y="2780665"/>
            <a:ext cx="3491865" cy="34918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tx2">
                    <a:lumMod val="60000"/>
                    <a:lumOff val="40000"/>
                  </a:schemeClr>
                </a:solidFill>
              </a:rPr>
              <a:t>Что дарят?</a:t>
            </a:r>
            <a:endParaRPr lang="ru-RU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Изображение 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74520" y="1241425"/>
            <a:ext cx="5165090" cy="5112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tx2">
                    <a:lumMod val="60000"/>
                    <a:lumOff val="40000"/>
                  </a:schemeClr>
                </a:solidFill>
              </a:rPr>
              <a:t>Что говорят?</a:t>
            </a:r>
            <a:endParaRPr lang="ru-RU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478" y="1412240"/>
            <a:ext cx="778065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ru-RU" alt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Поздравляю с восьмым марта!</a:t>
            </a:r>
            <a:endParaRPr lang="ru-RU" altLang="en-US" sz="4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940" y="2780665"/>
            <a:ext cx="3249295" cy="14833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ru-RU" altLang="en-US" sz="7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Желаю:</a:t>
            </a:r>
            <a:endParaRPr lang="ru-RU" altLang="en-US" sz="7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altLang="en-US" sz="7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4345" y="2204720"/>
            <a:ext cx="3930015" cy="31692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ru-RU" altLang="en-US" sz="40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счастья</a:t>
            </a:r>
            <a:endParaRPr lang="ru-RU" altLang="en-US" sz="40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altLang="en-US" sz="40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здоровья</a:t>
            </a:r>
            <a:endParaRPr lang="ru-RU" altLang="en-US" sz="40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altLang="en-US" sz="40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любви</a:t>
            </a:r>
            <a:endParaRPr lang="ru-RU" altLang="en-US" sz="40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altLang="en-US" sz="40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всегда быть красивой</a:t>
            </a:r>
            <a:endParaRPr lang="ru-RU" altLang="en-US" sz="40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tx2">
                    <a:lumMod val="60000"/>
                    <a:lumOff val="40000"/>
                  </a:schemeClr>
                </a:solidFill>
              </a:rPr>
              <a:t>Что говорят?</a:t>
            </a:r>
            <a:endParaRPr lang="ru-RU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Изображение 5" descr="12"/>
          <p:cNvPicPr>
            <a:picLocks noChangeAspect="1"/>
          </p:cNvPicPr>
          <p:nvPr>
            <p:ph idx="1"/>
          </p:nvPr>
        </p:nvPicPr>
        <p:blipFill>
          <a:blip r:embed="rId1"/>
          <a:srcRect b="-3437"/>
          <a:stretch>
            <a:fillRect/>
          </a:stretch>
        </p:blipFill>
        <p:spPr>
          <a:xfrm>
            <a:off x="3060065" y="1417955"/>
            <a:ext cx="5211445" cy="5170170"/>
          </a:xfrm>
          <a:prstGeom prst="hear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723" y="1917065"/>
            <a:ext cx="1632585" cy="23069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ВЫ </a:t>
            </a:r>
            <a:endParaRPr lang="ru-RU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ТЫ</a:t>
            </a:r>
            <a:endParaRPr lang="ru-RU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2195830" y="2997200"/>
            <a:ext cx="2520315" cy="75565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Напишите поздравления!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rcRect r="-1436" b="-989"/>
          <a:stretch>
            <a:fillRect/>
          </a:stretch>
        </p:blipFill>
        <p:spPr>
          <a:xfrm>
            <a:off x="1475105" y="1557020"/>
            <a:ext cx="4227195" cy="4526280"/>
          </a:xfrm>
          <a:prstGeom prst="round2Diag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91188" y="2852420"/>
            <a:ext cx="3322955" cy="9531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Россия-моя любовь.</a:t>
            </a:r>
            <a:endParaRPr lang="ru-RU" altLang="en-US" sz="28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altLang="en-US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Часть 2</a:t>
            </a:r>
            <a:endParaRPr lang="ru-RU" altLang="en-US" sz="28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734</Words>
  <Application>WPS Presentation</Application>
  <PresentationFormat>Экран (4:3)</PresentationFormat>
  <Paragraphs>78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SimSun</vt:lpstr>
      <vt:lpstr>Wingdings</vt:lpstr>
      <vt:lpstr>Monotype Corsiva</vt:lpstr>
      <vt:lpstr>Calibri</vt:lpstr>
      <vt:lpstr>Microsoft YaHei</vt:lpstr>
      <vt:lpstr>Arial Unicode MS</vt:lpstr>
      <vt:lpstr>Тема Office</vt:lpstr>
      <vt:lpstr>8 марта</vt:lpstr>
      <vt:lpstr>8 марта</vt:lpstr>
      <vt:lpstr>История</vt:lpstr>
      <vt:lpstr>Что делают?</vt:lpstr>
      <vt:lpstr>Что дарят?</vt:lpstr>
      <vt:lpstr>Что говорят?</vt:lpstr>
      <vt:lpstr>Что говорят?</vt:lpstr>
      <vt:lpstr>Интернет-источники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Katerina Kichina</cp:lastModifiedBy>
  <cp:revision>17</cp:revision>
  <dcterms:created xsi:type="dcterms:W3CDTF">2023-02-28T17:28:00Z</dcterms:created>
  <dcterms:modified xsi:type="dcterms:W3CDTF">2024-03-04T20:40:47Z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77478F3406C94EAD936CBF0C2C5405D9_13</vt:lpwstr>
  </property>
  <property fmtid="{D5CDD505-2E9C-101B-9397-08002B2CF9AE}" pid="3" name="KSOProductBuildVer">
    <vt:lpwstr>1049-12.2.0.13489</vt:lpwstr>
  </property>
</Properties>
</file>