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6" r:id="rId2"/>
    <p:sldId id="826" r:id="rId3"/>
    <p:sldId id="828" r:id="rId4"/>
    <p:sldId id="829" r:id="rId5"/>
    <p:sldId id="830" r:id="rId6"/>
    <p:sldId id="831" r:id="rId7"/>
    <p:sldId id="817" r:id="rId8"/>
    <p:sldId id="818" r:id="rId9"/>
    <p:sldId id="822" r:id="rId10"/>
    <p:sldId id="823" r:id="rId11"/>
    <p:sldId id="825" r:id="rId12"/>
    <p:sldId id="797" r:id="rId13"/>
    <p:sldId id="815" r:id="rId14"/>
    <p:sldId id="806" r:id="rId15"/>
    <p:sldId id="824" r:id="rId16"/>
    <p:sldId id="785" r:id="rId17"/>
  </p:sldIdLst>
  <p:sldSz cx="12192000" cy="6858000"/>
  <p:notesSz cx="6858000" cy="9144000"/>
  <p:embeddedFontLst>
    <p:embeddedFont>
      <p:font typeface="Playfair Display" panose="020B0604020202020204" charset="-52"/>
      <p:regular r:id="rId19"/>
      <p:bold r:id="rId20"/>
      <p:italic r:id="rId21"/>
      <p:boldItalic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Playfair Display Black" panose="020B0604020202020204" charset="-52"/>
      <p:bold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3" userDrawn="1">
          <p15:clr>
            <a:srgbClr val="A4A3A4"/>
          </p15:clr>
        </p15:guide>
        <p15:guide id="4" orient="horz" pos="255" userDrawn="1">
          <p15:clr>
            <a:srgbClr val="A4A3A4"/>
          </p15:clr>
        </p15:guide>
        <p15:guide id="5" orient="horz" pos="4065" userDrawn="1">
          <p15:clr>
            <a:srgbClr val="A4A3A4"/>
          </p15:clr>
        </p15:guide>
        <p15:guide id="6" pos="72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B4B"/>
    <a:srgbClr val="FEC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3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54" y="62"/>
      </p:cViewPr>
      <p:guideLst>
        <p:guide orient="horz" pos="2183"/>
        <p:guide pos="3840"/>
        <p:guide pos="393"/>
        <p:guide orient="horz" pos="255"/>
        <p:guide orient="horz" pos="4065"/>
        <p:guide pos="72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лена ковалева" userId="e0727e624e8b8a5f" providerId="LiveId" clId="{32463741-7488-4B3C-8DF5-1DEA8B55EB22}"/>
    <pc:docChg chg="custSel modSld">
      <pc:chgData name="елена ковалева" userId="e0727e624e8b8a5f" providerId="LiveId" clId="{32463741-7488-4B3C-8DF5-1DEA8B55EB22}" dt="2025-11-06T14:15:29.998" v="500" actId="1076"/>
      <pc:docMkLst>
        <pc:docMk/>
      </pc:docMkLst>
      <pc:sldChg chg="addSp modSp mod">
        <pc:chgData name="елена ковалева" userId="e0727e624e8b8a5f" providerId="LiveId" clId="{32463741-7488-4B3C-8DF5-1DEA8B55EB22}" dt="2025-11-06T14:06:19.142" v="410" actId="207"/>
        <pc:sldMkLst>
          <pc:docMk/>
          <pc:sldMk cId="318616045" sldId="256"/>
        </pc:sldMkLst>
        <pc:spChg chg="mod">
          <ac:chgData name="елена ковалева" userId="e0727e624e8b8a5f" providerId="LiveId" clId="{32463741-7488-4B3C-8DF5-1DEA8B55EB22}" dt="2025-11-06T14:06:19.142" v="410" actId="207"/>
          <ac:spMkLst>
            <pc:docMk/>
            <pc:sldMk cId="318616045" sldId="256"/>
            <ac:spMk id="4" creationId="{00000000-0000-0000-0000-000000000000}"/>
          </ac:spMkLst>
        </pc:spChg>
        <pc:picChg chg="mod">
          <ac:chgData name="елена ковалева" userId="e0727e624e8b8a5f" providerId="LiveId" clId="{32463741-7488-4B3C-8DF5-1DEA8B55EB22}" dt="2025-11-06T13:52:33.630" v="345" actId="1076"/>
          <ac:picMkLst>
            <pc:docMk/>
            <pc:sldMk cId="318616045" sldId="256"/>
            <ac:picMk id="5" creationId="{00000000-0000-0000-0000-000000000000}"/>
          </ac:picMkLst>
        </pc:picChg>
        <pc:picChg chg="add mod">
          <ac:chgData name="елена ковалева" userId="e0727e624e8b8a5f" providerId="LiveId" clId="{32463741-7488-4B3C-8DF5-1DEA8B55EB22}" dt="2025-11-06T13:53:14.083" v="349" actId="1076"/>
          <ac:picMkLst>
            <pc:docMk/>
            <pc:sldMk cId="318616045" sldId="256"/>
            <ac:picMk id="7" creationId="{7E816461-70D1-11B7-A480-53B0764DE94E}"/>
          </ac:picMkLst>
        </pc:picChg>
        <pc:picChg chg="add mod">
          <ac:chgData name="елена ковалева" userId="e0727e624e8b8a5f" providerId="LiveId" clId="{32463741-7488-4B3C-8DF5-1DEA8B55EB22}" dt="2025-11-06T13:53:15.248" v="350" actId="1076"/>
          <ac:picMkLst>
            <pc:docMk/>
            <pc:sldMk cId="318616045" sldId="256"/>
            <ac:picMk id="8" creationId="{BA49C1A4-F72D-5441-16D6-26CE4F20CE97}"/>
          </ac:picMkLst>
        </pc:picChg>
      </pc:sldChg>
      <pc:sldChg chg="modSp mod">
        <pc:chgData name="елена ковалева" userId="e0727e624e8b8a5f" providerId="LiveId" clId="{32463741-7488-4B3C-8DF5-1DEA8B55EB22}" dt="2025-11-06T14:02:07.335" v="393" actId="207"/>
        <pc:sldMkLst>
          <pc:docMk/>
          <pc:sldMk cId="1632792910" sldId="806"/>
        </pc:sldMkLst>
        <pc:spChg chg="mod">
          <ac:chgData name="елена ковалева" userId="e0727e624e8b8a5f" providerId="LiveId" clId="{32463741-7488-4B3C-8DF5-1DEA8B55EB22}" dt="2025-11-06T14:02:03.498" v="392" actId="207"/>
          <ac:spMkLst>
            <pc:docMk/>
            <pc:sldMk cId="1632792910" sldId="806"/>
            <ac:spMk id="2" creationId="{00000000-0000-0000-0000-000000000000}"/>
          </ac:spMkLst>
        </pc:spChg>
        <pc:spChg chg="mod">
          <ac:chgData name="елена ковалева" userId="e0727e624e8b8a5f" providerId="LiveId" clId="{32463741-7488-4B3C-8DF5-1DEA8B55EB22}" dt="2025-11-06T14:02:07.335" v="393" actId="207"/>
          <ac:spMkLst>
            <pc:docMk/>
            <pc:sldMk cId="1632792910" sldId="806"/>
            <ac:spMk id="5" creationId="{00000000-0000-0000-0000-000000000000}"/>
          </ac:spMkLst>
        </pc:spChg>
      </pc:sldChg>
      <pc:sldChg chg="modSp mod">
        <pc:chgData name="елена ковалева" userId="e0727e624e8b8a5f" providerId="LiveId" clId="{32463741-7488-4B3C-8DF5-1DEA8B55EB22}" dt="2025-11-06T14:00:05.370" v="391" actId="113"/>
        <pc:sldMkLst>
          <pc:docMk/>
          <pc:sldMk cId="3353714502" sldId="815"/>
        </pc:sldMkLst>
        <pc:spChg chg="mod">
          <ac:chgData name="елена ковалева" userId="e0727e624e8b8a5f" providerId="LiveId" clId="{32463741-7488-4B3C-8DF5-1DEA8B55EB22}" dt="2025-11-06T14:00:05.370" v="391" actId="113"/>
          <ac:spMkLst>
            <pc:docMk/>
            <pc:sldMk cId="3353714502" sldId="815"/>
            <ac:spMk id="3" creationId="{00000000-0000-0000-0000-000000000000}"/>
          </ac:spMkLst>
        </pc:spChg>
        <pc:spChg chg="mod">
          <ac:chgData name="елена ковалева" userId="e0727e624e8b8a5f" providerId="LiveId" clId="{32463741-7488-4B3C-8DF5-1DEA8B55EB22}" dt="2025-11-06T13:59:49.782" v="389" actId="207"/>
          <ac:spMkLst>
            <pc:docMk/>
            <pc:sldMk cId="3353714502" sldId="815"/>
            <ac:spMk id="10" creationId="{00000000-0000-0000-0000-000000000000}"/>
          </ac:spMkLst>
        </pc:spChg>
      </pc:sldChg>
      <pc:sldChg chg="addSp modSp mod">
        <pc:chgData name="елена ковалева" userId="e0727e624e8b8a5f" providerId="LiveId" clId="{32463741-7488-4B3C-8DF5-1DEA8B55EB22}" dt="2025-11-06T13:58:49.722" v="381" actId="207"/>
        <pc:sldMkLst>
          <pc:docMk/>
          <pc:sldMk cId="1575379872" sldId="817"/>
        </pc:sldMkLst>
        <pc:spChg chg="mod">
          <ac:chgData name="елена ковалева" userId="e0727e624e8b8a5f" providerId="LiveId" clId="{32463741-7488-4B3C-8DF5-1DEA8B55EB22}" dt="2025-11-06T13:58:49.722" v="381" actId="207"/>
          <ac:spMkLst>
            <pc:docMk/>
            <pc:sldMk cId="1575379872" sldId="817"/>
            <ac:spMk id="2" creationId="{00000000-0000-0000-0000-000000000000}"/>
          </ac:spMkLst>
        </pc:spChg>
        <pc:picChg chg="add mod">
          <ac:chgData name="елена ковалева" userId="e0727e624e8b8a5f" providerId="LiveId" clId="{32463741-7488-4B3C-8DF5-1DEA8B55EB22}" dt="2025-11-06T13:50:53.432" v="337" actId="1076"/>
          <ac:picMkLst>
            <pc:docMk/>
            <pc:sldMk cId="1575379872" sldId="817"/>
            <ac:picMk id="3" creationId="{09F1D346-86D6-10A9-6639-1DC51ACF9F8A}"/>
          </ac:picMkLst>
        </pc:picChg>
        <pc:picChg chg="add mod">
          <ac:chgData name="елена ковалева" userId="e0727e624e8b8a5f" providerId="LiveId" clId="{32463741-7488-4B3C-8DF5-1DEA8B55EB22}" dt="2025-11-06T13:58:19.970" v="376" actId="1076"/>
          <ac:picMkLst>
            <pc:docMk/>
            <pc:sldMk cId="1575379872" sldId="817"/>
            <ac:picMk id="4098" creationId="{4185D764-CFD4-9EA9-B16E-B54870CDD598}"/>
          </ac:picMkLst>
        </pc:picChg>
      </pc:sldChg>
      <pc:sldChg chg="addSp modSp mod">
        <pc:chgData name="елена ковалева" userId="e0727e624e8b8a5f" providerId="LiveId" clId="{32463741-7488-4B3C-8DF5-1DEA8B55EB22}" dt="2025-11-06T14:13:17.138" v="477" actId="20577"/>
        <pc:sldMkLst>
          <pc:docMk/>
          <pc:sldMk cId="4000133267" sldId="818"/>
        </pc:sldMkLst>
        <pc:spChg chg="mod">
          <ac:chgData name="елена ковалева" userId="e0727e624e8b8a5f" providerId="LiveId" clId="{32463741-7488-4B3C-8DF5-1DEA8B55EB22}" dt="2025-11-06T14:13:17.138" v="477" actId="20577"/>
          <ac:spMkLst>
            <pc:docMk/>
            <pc:sldMk cId="4000133267" sldId="818"/>
            <ac:spMk id="2" creationId="{00000000-0000-0000-0000-000000000000}"/>
          </ac:spMkLst>
        </pc:spChg>
        <pc:picChg chg="add mod">
          <ac:chgData name="елена ковалева" userId="e0727e624e8b8a5f" providerId="LiveId" clId="{32463741-7488-4B3C-8DF5-1DEA8B55EB22}" dt="2025-11-06T14:12:50.112" v="474" actId="1076"/>
          <ac:picMkLst>
            <pc:docMk/>
            <pc:sldMk cId="4000133267" sldId="818"/>
            <ac:picMk id="5122" creationId="{26F48943-0317-D48E-B60F-1F0C904A4301}"/>
          </ac:picMkLst>
        </pc:picChg>
        <pc:picChg chg="add mod">
          <ac:chgData name="елена ковалева" userId="e0727e624e8b8a5f" providerId="LiveId" clId="{32463741-7488-4B3C-8DF5-1DEA8B55EB22}" dt="2025-11-06T14:12:46.805" v="473" actId="1076"/>
          <ac:picMkLst>
            <pc:docMk/>
            <pc:sldMk cId="4000133267" sldId="818"/>
            <ac:picMk id="5124" creationId="{78B96B11-0D71-7475-97CF-93B7CD913240}"/>
          </ac:picMkLst>
        </pc:picChg>
      </pc:sldChg>
      <pc:sldChg chg="addSp modSp mod">
        <pc:chgData name="елена ковалева" userId="e0727e624e8b8a5f" providerId="LiveId" clId="{32463741-7488-4B3C-8DF5-1DEA8B55EB22}" dt="2025-11-06T14:14:30.949" v="480" actId="1076"/>
        <pc:sldMkLst>
          <pc:docMk/>
          <pc:sldMk cId="670289558" sldId="822"/>
        </pc:sldMkLst>
        <pc:spChg chg="mod">
          <ac:chgData name="елена ковалева" userId="e0727e624e8b8a5f" providerId="LiveId" clId="{32463741-7488-4B3C-8DF5-1DEA8B55EB22}" dt="2025-11-06T13:59:21.643" v="384" actId="207"/>
          <ac:spMkLst>
            <pc:docMk/>
            <pc:sldMk cId="670289558" sldId="822"/>
            <ac:spMk id="2" creationId="{00000000-0000-0000-0000-000000000000}"/>
          </ac:spMkLst>
        </pc:spChg>
        <pc:picChg chg="add mod">
          <ac:chgData name="елена ковалева" userId="e0727e624e8b8a5f" providerId="LiveId" clId="{32463741-7488-4B3C-8DF5-1DEA8B55EB22}" dt="2025-11-06T14:14:30.949" v="480" actId="1076"/>
          <ac:picMkLst>
            <pc:docMk/>
            <pc:sldMk cId="670289558" sldId="822"/>
            <ac:picMk id="6146" creationId="{4CF811FF-20B6-B4E9-EAF4-5CB74B9DF222}"/>
          </ac:picMkLst>
        </pc:picChg>
      </pc:sldChg>
      <pc:sldChg chg="addSp modSp mod">
        <pc:chgData name="елена ковалева" userId="e0727e624e8b8a5f" providerId="LiveId" clId="{32463741-7488-4B3C-8DF5-1DEA8B55EB22}" dt="2025-11-06T14:15:29.998" v="500" actId="1076"/>
        <pc:sldMkLst>
          <pc:docMk/>
          <pc:sldMk cId="1439092679" sldId="823"/>
        </pc:sldMkLst>
        <pc:spChg chg="mod">
          <ac:chgData name="елена ковалева" userId="e0727e624e8b8a5f" providerId="LiveId" clId="{32463741-7488-4B3C-8DF5-1DEA8B55EB22}" dt="2025-11-06T14:15:21.746" v="498" actId="20577"/>
          <ac:spMkLst>
            <pc:docMk/>
            <pc:sldMk cId="1439092679" sldId="823"/>
            <ac:spMk id="2" creationId="{00000000-0000-0000-0000-000000000000}"/>
          </ac:spMkLst>
        </pc:spChg>
        <pc:picChg chg="add mod">
          <ac:chgData name="елена ковалева" userId="e0727e624e8b8a5f" providerId="LiveId" clId="{32463741-7488-4B3C-8DF5-1DEA8B55EB22}" dt="2025-11-06T14:15:29.998" v="500" actId="1076"/>
          <ac:picMkLst>
            <pc:docMk/>
            <pc:sldMk cId="1439092679" sldId="823"/>
            <ac:picMk id="7170" creationId="{16983416-42F3-A26C-3CAD-A871F9D5F950}"/>
          </ac:picMkLst>
        </pc:picChg>
      </pc:sldChg>
      <pc:sldChg chg="modSp mod">
        <pc:chgData name="елена ковалева" userId="e0727e624e8b8a5f" providerId="LiveId" clId="{32463741-7488-4B3C-8DF5-1DEA8B55EB22}" dt="2025-11-06T14:05:01.165" v="404" actId="20577"/>
        <pc:sldMkLst>
          <pc:docMk/>
          <pc:sldMk cId="758649711" sldId="824"/>
        </pc:sldMkLst>
        <pc:spChg chg="mod">
          <ac:chgData name="елена ковалева" userId="e0727e624e8b8a5f" providerId="LiveId" clId="{32463741-7488-4B3C-8DF5-1DEA8B55EB22}" dt="2025-11-06T14:05:01.165" v="404" actId="20577"/>
          <ac:spMkLst>
            <pc:docMk/>
            <pc:sldMk cId="758649711" sldId="824"/>
            <ac:spMk id="4" creationId="{00000000-0000-0000-0000-000000000000}"/>
          </ac:spMkLst>
        </pc:spChg>
      </pc:sldChg>
      <pc:sldChg chg="modSp mod">
        <pc:chgData name="елена ковалева" userId="e0727e624e8b8a5f" providerId="LiveId" clId="{32463741-7488-4B3C-8DF5-1DEA8B55EB22}" dt="2025-11-06T13:59:44.422" v="388" actId="207"/>
        <pc:sldMkLst>
          <pc:docMk/>
          <pc:sldMk cId="3117484376" sldId="825"/>
        </pc:sldMkLst>
        <pc:spChg chg="mod">
          <ac:chgData name="елена ковалева" userId="e0727e624e8b8a5f" providerId="LiveId" clId="{32463741-7488-4B3C-8DF5-1DEA8B55EB22}" dt="2025-11-06T13:59:35.302" v="386" actId="255"/>
          <ac:spMkLst>
            <pc:docMk/>
            <pc:sldMk cId="3117484376" sldId="825"/>
            <ac:spMk id="3" creationId="{00000000-0000-0000-0000-000000000000}"/>
          </ac:spMkLst>
        </pc:spChg>
        <pc:spChg chg="mod">
          <ac:chgData name="елена ковалева" userId="e0727e624e8b8a5f" providerId="LiveId" clId="{32463741-7488-4B3C-8DF5-1DEA8B55EB22}" dt="2025-11-06T13:59:40.082" v="387" actId="207"/>
          <ac:spMkLst>
            <pc:docMk/>
            <pc:sldMk cId="3117484376" sldId="825"/>
            <ac:spMk id="4" creationId="{00000000-0000-0000-0000-000000000000}"/>
          </ac:spMkLst>
        </pc:spChg>
        <pc:spChg chg="mod">
          <ac:chgData name="елена ковалева" userId="e0727e624e8b8a5f" providerId="LiveId" clId="{32463741-7488-4B3C-8DF5-1DEA8B55EB22}" dt="2025-11-06T13:59:44.422" v="388" actId="207"/>
          <ac:spMkLst>
            <pc:docMk/>
            <pc:sldMk cId="3117484376" sldId="825"/>
            <ac:spMk id="8" creationId="{00000000-0000-0000-0000-000000000000}"/>
          </ac:spMkLst>
        </pc:spChg>
      </pc:sldChg>
      <pc:sldChg chg="modSp mod">
        <pc:chgData name="елена ковалева" userId="e0727e624e8b8a5f" providerId="LiveId" clId="{32463741-7488-4B3C-8DF5-1DEA8B55EB22}" dt="2025-11-06T14:06:09.932" v="409" actId="207"/>
        <pc:sldMkLst>
          <pc:docMk/>
          <pc:sldMk cId="2530767225" sldId="826"/>
        </pc:sldMkLst>
        <pc:spChg chg="mod">
          <ac:chgData name="елена ковалева" userId="e0727e624e8b8a5f" providerId="LiveId" clId="{32463741-7488-4B3C-8DF5-1DEA8B55EB22}" dt="2025-11-06T14:06:09.932" v="409" actId="207"/>
          <ac:spMkLst>
            <pc:docMk/>
            <pc:sldMk cId="2530767225" sldId="826"/>
            <ac:spMk id="4" creationId="{00000000-0000-0000-0000-000000000000}"/>
          </ac:spMkLst>
        </pc:spChg>
      </pc:sldChg>
      <pc:sldChg chg="addSp modSp mod">
        <pc:chgData name="елена ковалева" userId="e0727e624e8b8a5f" providerId="LiveId" clId="{32463741-7488-4B3C-8DF5-1DEA8B55EB22}" dt="2025-11-06T14:09:14.483" v="452" actId="313"/>
        <pc:sldMkLst>
          <pc:docMk/>
          <pc:sldMk cId="209032342" sldId="828"/>
        </pc:sldMkLst>
        <pc:spChg chg="mod">
          <ac:chgData name="елена ковалева" userId="e0727e624e8b8a5f" providerId="LiveId" clId="{32463741-7488-4B3C-8DF5-1DEA8B55EB22}" dt="2025-11-06T14:09:14.483" v="452" actId="313"/>
          <ac:spMkLst>
            <pc:docMk/>
            <pc:sldMk cId="209032342" sldId="828"/>
            <ac:spMk id="4" creationId="{00000000-0000-0000-0000-000000000000}"/>
          </ac:spMkLst>
        </pc:spChg>
        <pc:picChg chg="add mod">
          <ac:chgData name="елена ковалева" userId="e0727e624e8b8a5f" providerId="LiveId" clId="{32463741-7488-4B3C-8DF5-1DEA8B55EB22}" dt="2025-11-06T13:53:53.585" v="357" actId="14100"/>
          <ac:picMkLst>
            <pc:docMk/>
            <pc:sldMk cId="209032342" sldId="828"/>
            <ac:picMk id="1026" creationId="{1ED305A2-1D3E-3462-94B0-051A121EC551}"/>
          </ac:picMkLst>
        </pc:picChg>
      </pc:sldChg>
      <pc:sldChg chg="addSp modSp mod">
        <pc:chgData name="елена ковалева" userId="e0727e624e8b8a5f" providerId="LiveId" clId="{32463741-7488-4B3C-8DF5-1DEA8B55EB22}" dt="2025-11-06T13:57:52.866" v="373" actId="1076"/>
        <pc:sldMkLst>
          <pc:docMk/>
          <pc:sldMk cId="3939832650" sldId="829"/>
        </pc:sldMkLst>
        <pc:spChg chg="mod">
          <ac:chgData name="елена ковалева" userId="e0727e624e8b8a5f" providerId="LiveId" clId="{32463741-7488-4B3C-8DF5-1DEA8B55EB22}" dt="2025-11-06T13:57:47.474" v="372" actId="14100"/>
          <ac:spMkLst>
            <pc:docMk/>
            <pc:sldMk cId="3939832650" sldId="829"/>
            <ac:spMk id="2" creationId="{00000000-0000-0000-0000-000000000000}"/>
          </ac:spMkLst>
        </pc:spChg>
        <pc:spChg chg="mod">
          <ac:chgData name="елена ковалева" userId="e0727e624e8b8a5f" providerId="LiveId" clId="{32463741-7488-4B3C-8DF5-1DEA8B55EB22}" dt="2025-11-06T13:46:46.050" v="291" actId="255"/>
          <ac:spMkLst>
            <pc:docMk/>
            <pc:sldMk cId="3939832650" sldId="829"/>
            <ac:spMk id="4" creationId="{00000000-0000-0000-0000-000000000000}"/>
          </ac:spMkLst>
        </pc:spChg>
        <pc:spChg chg="add">
          <ac:chgData name="елена ковалева" userId="e0727e624e8b8a5f" providerId="LiveId" clId="{32463741-7488-4B3C-8DF5-1DEA8B55EB22}" dt="2025-11-06T13:55:49.718" v="363"/>
          <ac:spMkLst>
            <pc:docMk/>
            <pc:sldMk cId="3939832650" sldId="829"/>
            <ac:spMk id="5" creationId="{A6FDC6B0-926E-F4B1-7AB4-E63A16D86854}"/>
          </ac:spMkLst>
        </pc:spChg>
        <pc:spChg chg="add mod">
          <ac:chgData name="елена ковалева" userId="e0727e624e8b8a5f" providerId="LiveId" clId="{32463741-7488-4B3C-8DF5-1DEA8B55EB22}" dt="2025-11-06T13:56:45.005" v="364"/>
          <ac:spMkLst>
            <pc:docMk/>
            <pc:sldMk cId="3939832650" sldId="829"/>
            <ac:spMk id="6" creationId="{23212BCF-2FFE-3840-9456-926D309D608F}"/>
          </ac:spMkLst>
        </pc:spChg>
        <pc:picChg chg="add">
          <ac:chgData name="елена ковалева" userId="e0727e624e8b8a5f" providerId="LiveId" clId="{32463741-7488-4B3C-8DF5-1DEA8B55EB22}" dt="2025-11-06T13:55:22.669" v="362"/>
          <ac:picMkLst>
            <pc:docMk/>
            <pc:sldMk cId="3939832650" sldId="829"/>
            <ac:picMk id="3" creationId="{58C0D3A5-1B83-5712-1D9C-5F61A19CB90A}"/>
          </ac:picMkLst>
        </pc:picChg>
        <pc:picChg chg="add mod">
          <ac:chgData name="елена ковалева" userId="e0727e624e8b8a5f" providerId="LiveId" clId="{32463741-7488-4B3C-8DF5-1DEA8B55EB22}" dt="2025-11-06T13:57:52.866" v="373" actId="1076"/>
          <ac:picMkLst>
            <pc:docMk/>
            <pc:sldMk cId="3939832650" sldId="829"/>
            <ac:picMk id="3078" creationId="{B4964647-0AA8-6DC9-E003-A2F3A43DA27D}"/>
          </ac:picMkLst>
        </pc:picChg>
      </pc:sldChg>
      <pc:sldChg chg="addSp modSp mod">
        <pc:chgData name="елена ковалева" userId="e0727e624e8b8a5f" providerId="LiveId" clId="{32463741-7488-4B3C-8DF5-1DEA8B55EB22}" dt="2025-11-06T14:05:47.846" v="406" actId="207"/>
        <pc:sldMkLst>
          <pc:docMk/>
          <pc:sldMk cId="3470923184" sldId="830"/>
        </pc:sldMkLst>
        <pc:spChg chg="mod">
          <ac:chgData name="елена ковалева" userId="e0727e624e8b8a5f" providerId="LiveId" clId="{32463741-7488-4B3C-8DF5-1DEA8B55EB22}" dt="2025-11-06T14:05:47.846" v="406" actId="207"/>
          <ac:spMkLst>
            <pc:docMk/>
            <pc:sldMk cId="3470923184" sldId="830"/>
            <ac:spMk id="3" creationId="{00000000-0000-0000-0000-000000000000}"/>
          </ac:spMkLst>
        </pc:spChg>
        <pc:spChg chg="mod">
          <ac:chgData name="елена ковалева" userId="e0727e624e8b8a5f" providerId="LiveId" clId="{32463741-7488-4B3C-8DF5-1DEA8B55EB22}" dt="2025-11-06T13:54:30.940" v="361" actId="20577"/>
          <ac:spMkLst>
            <pc:docMk/>
            <pc:sldMk cId="3470923184" sldId="830"/>
            <ac:spMk id="4" creationId="{00000000-0000-0000-0000-000000000000}"/>
          </ac:spMkLst>
        </pc:spChg>
        <pc:picChg chg="add mod">
          <ac:chgData name="елена ковалева" userId="e0727e624e8b8a5f" providerId="LiveId" clId="{32463741-7488-4B3C-8DF5-1DEA8B55EB22}" dt="2025-11-06T13:54:29.226" v="360" actId="1076"/>
          <ac:picMkLst>
            <pc:docMk/>
            <pc:sldMk cId="3470923184" sldId="830"/>
            <ac:picMk id="2050" creationId="{27C58D4A-D170-F445-2E5A-6352EEE2E9C7}"/>
          </ac:picMkLst>
        </pc:picChg>
      </pc:sldChg>
      <pc:sldChg chg="addSp modSp mod">
        <pc:chgData name="елена ковалева" userId="e0727e624e8b8a5f" providerId="LiveId" clId="{32463741-7488-4B3C-8DF5-1DEA8B55EB22}" dt="2025-11-06T14:05:55.115" v="407" actId="207"/>
        <pc:sldMkLst>
          <pc:docMk/>
          <pc:sldMk cId="49171894" sldId="831"/>
        </pc:sldMkLst>
        <pc:spChg chg="mod">
          <ac:chgData name="елена ковалева" userId="e0727e624e8b8a5f" providerId="LiveId" clId="{32463741-7488-4B3C-8DF5-1DEA8B55EB22}" dt="2025-11-06T14:05:55.115" v="407" actId="207"/>
          <ac:spMkLst>
            <pc:docMk/>
            <pc:sldMk cId="49171894" sldId="831"/>
            <ac:spMk id="2" creationId="{00000000-0000-0000-0000-000000000000}"/>
          </ac:spMkLst>
        </pc:spChg>
        <pc:picChg chg="add mod">
          <ac:chgData name="елена ковалева" userId="e0727e624e8b8a5f" providerId="LiveId" clId="{32463741-7488-4B3C-8DF5-1DEA8B55EB22}" dt="2025-11-06T13:51:38.134" v="340" actId="1076"/>
          <ac:picMkLst>
            <pc:docMk/>
            <pc:sldMk cId="49171894" sldId="831"/>
            <ac:picMk id="3" creationId="{703602F5-F43D-5188-3823-77E75E10116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B1ACC2-88FE-470E-A552-A80FA2919571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98C0FA-8867-4C68-9E03-B40F527F5F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825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BF326D-2D27-4C35-B848-47CBFAD42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62045"/>
            <a:ext cx="9144000" cy="947918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EC359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7FB23DE-56C7-41E4-AFD9-2ED1E3347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1FDE3F-7168-4454-B566-F80C0E516C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92715" y="62411"/>
            <a:ext cx="2761696" cy="26368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B09461-B455-4F34-B9E6-71A06E1766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2761696" cy="263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8129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287">
          <p15:clr>
            <a:srgbClr val="FBAE40"/>
          </p15:clr>
        </p15:guide>
        <p15:guide id="5" orient="horz" pos="4088">
          <p15:clr>
            <a:srgbClr val="FBAE40"/>
          </p15:clr>
        </p15:guide>
        <p15:guide id="6" orient="horz" pos="23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508672-0262-4D88-A1E8-DA480685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1A085D-773F-4B0C-A306-FB0A7EB9B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70765-3849-4763-9C61-BC242096B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B731C3-B595-4F0E-AFE5-891CE65B3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BDE84-81EC-4EBD-ABC9-DB41284AF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281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A99A222-1FA6-48A7-BBA2-FB23339FB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3BA9A1-D1BE-4608-BEB2-F53F0B934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4CC9D1B-ACA4-4438-BFF1-F4E72257A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108D5-EF6C-4AF9-8ED2-406D15FB1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59FCF7-C8F6-4CAC-8383-4ECE752E5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9326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B5A1F5-DC56-4363-93E8-CCC2B97A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299439-9BBF-477F-8B1E-F770930BA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7A66E6-5532-409A-95F6-70022B4E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62E322-4083-42B4-964A-EDF82172F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5D8A73-DDF0-4B5C-9F4B-748D006B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8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73DD0-86E1-48B2-8770-C9C294ADE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D35C21-0ECC-4F2F-A4DF-B642A54F1E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58C3D-2E5D-4519-803B-507821B93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0F4A94-3738-40A4-A263-B12594CB4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C027FF-89C8-4D63-ACF9-872E5715B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27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66638F-BE93-477A-A746-B332C5E59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BCBB0-1F68-43FF-8247-09DF63ED80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84A2C0-EAB9-48B7-9A5F-78ADECDE44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11E84C-5B73-4399-9DF6-62F6D1E3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667458-52D7-4005-B315-348A089A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05DFAE-6BC7-4450-9CF2-1AFDC20D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79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FB2ADA-A2CB-48C0-BEA9-6E1170DF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186B91-13C1-4938-92E6-EDE0890D10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AB8B0F-792F-4F9B-B776-748128AB3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8225FC-D838-4D1C-A9B7-EB2E174308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B7E8FA7-183D-4615-8887-1476B6A32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BE4ACF-CEFE-4A20-905E-DC71B0853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538E08-08FD-4021-8F52-ADEF7FA10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F449400-BB9A-4EA5-B3B8-63E080B87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063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>
            <a:extLst>
              <a:ext uri="{FF2B5EF4-FFF2-40B4-BE49-F238E27FC236}">
                <a16:creationId xmlns:a16="http://schemas.microsoft.com/office/drawing/2014/main" id="{67D7E6C7-7948-4881-ADD3-7DEE52961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3AF0D8F3-25F9-4F4A-9F16-F9BEE7E8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12306B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5567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3">
            <a:extLst>
              <a:ext uri="{FF2B5EF4-FFF2-40B4-BE49-F238E27FC236}">
                <a16:creationId xmlns:a16="http://schemas.microsoft.com/office/drawing/2014/main" id="{4D759720-3FF4-4EC8-8734-61A34CD3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3887" y="1314449"/>
            <a:ext cx="10944225" cy="406717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C3FF100-49C1-464A-93F4-C29884C9C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342900"/>
            <a:ext cx="7475537" cy="476248"/>
          </a:xfrm>
        </p:spPr>
        <p:txBody>
          <a:bodyPr anchor="b"/>
          <a:lstStyle>
            <a:lvl1pPr>
              <a:defRPr lang="ru-RU" sz="2800" kern="1200" dirty="0">
                <a:solidFill>
                  <a:srgbClr val="FEC359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315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orient="horz" pos="4065">
          <p15:clr>
            <a:srgbClr val="FBAE40"/>
          </p15:clr>
        </p15:guide>
        <p15:guide id="5" orient="horz" pos="255">
          <p15:clr>
            <a:srgbClr val="FBAE40"/>
          </p15:clr>
        </p15:guide>
        <p15:guide id="6" pos="728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3BF0E-9310-412D-AEAF-5200D48A4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D87453-25C8-4ECA-9F88-79ED16620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9AAF15-EB8B-46F1-B64B-8F25FC6B8B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6F75D1-5BC6-461B-A1D6-52EB65A35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038F190-C8B5-414B-ADED-046CD90C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736E58-2454-4637-95B3-4ED94B2B0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241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2C8239-E99F-4D87-A02A-A8DE5FE4E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997E94B-B91D-4EF8-B9EB-DBEF1E8D3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528615-14C3-4540-9560-EC88A47416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6BA1424-6C32-43E4-8CFF-02D0EB18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9E900-B560-45E5-9550-F3E617663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EA0360-D8B5-415F-ACB0-85C34A553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807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AFEB8-AE1D-4147-AC19-C6E7D7A39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D0949C-7295-4FC8-8D8F-CC780EEA53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91F3D0-A522-48C3-A855-E65660588F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6E2EF-170A-4B44-90B2-A6D46B55752C}" type="datetimeFigureOut">
              <a:rPr lang="ru-RU" smtClean="0"/>
              <a:t>21.11.2025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D54BCF-BFA6-486C-A012-EA7579F57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D63792-9F8A-491F-A696-5224ECF3F9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BF6DA-B5DD-40FF-A63A-A9EE8E2C43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0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6608" y="4126011"/>
            <a:ext cx="10148084" cy="1159019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ru-RU" sz="3600" b="1" dirty="0"/>
              <a:t/>
            </a:r>
            <a:br>
              <a:rPr lang="ru-RU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ru-RU" sz="3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39755" y="885149"/>
            <a:ext cx="105715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развлечения как дидактический ресурс на занятиях по РКИ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3070" y="30981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75947" y="309817"/>
            <a:ext cx="5469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Если студент смеётся — значит, он уже говорит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816461-70D1-11B7-A480-53B0764DE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983" y="2291478"/>
            <a:ext cx="5655334" cy="377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233" y="328547"/>
            <a:ext cx="1154196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Коррекционная функция: (исправляем с улыбкой)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ошибку можно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Обсудить в группе («Почему это звучит странно?»), 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Исправить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повтор в новом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контексте(«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сказать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сказал бы носитель»), 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Превратить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юмор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(«Ой, теперь у нас в предложении три мамы и ни одного глагола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!»).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Такая коррекция вовлекает в рефлексию.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 замечает расхождение между своей речью и нормой — и хочет его устранить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Лучшая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коррекция — та, после которой студент говорит: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Теперь я понял!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149" y="0"/>
            <a:ext cx="2711323" cy="3629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6088" y="4760530"/>
            <a:ext cx="1928206" cy="201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505991" y="210281"/>
            <a:ext cx="11152705" cy="47624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/>
                </a:solidFill>
              </a:rPr>
              <a:t>Когнитивный фундамент игр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4131" y="678657"/>
            <a:ext cx="83496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</a:rPr>
              <a:t>Джордж </a:t>
            </a:r>
            <a:r>
              <a:rPr lang="ru-RU" sz="2400" dirty="0" err="1">
                <a:solidFill>
                  <a:schemeClr val="accent2"/>
                </a:solidFill>
              </a:rPr>
              <a:t>Лакофф</a:t>
            </a:r>
            <a:r>
              <a:rPr lang="ru-RU" sz="2400" dirty="0">
                <a:solidFill>
                  <a:schemeClr val="accent2"/>
                </a:solidFill>
              </a:rPr>
              <a:t>: «Язык — не в голове. Он — в теле, в действии, в опыте».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4131" y="1432128"/>
            <a:ext cx="88951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думаем через тело. Абстрактные понятия (падежи, глагольное управление) усваиваются через сенсомоторный опыт — движение, жест, образ». Поэтому мы показываем, двигаемся, играем — а не объясняем!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движением, жестами, ролями («покажи, как Дед Мороз», «нарисуй погоду») — это не «разминка», а когнитивный мост к пониманию языка.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428" y="298725"/>
            <a:ext cx="2612572" cy="2840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179" r="9948" b="11233"/>
          <a:stretch/>
        </p:blipFill>
        <p:spPr>
          <a:xfrm>
            <a:off x="314131" y="3063344"/>
            <a:ext cx="2817846" cy="28757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63091" y="3139707"/>
            <a:ext cx="67276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Элеонора Росс-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Лаш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«Мы учим не слова. </a:t>
            </a:r>
          </a:p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учим миры — через их самые яркие образы»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188202" y="4047067"/>
            <a:ext cx="888561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 усваивают категории («праздник», «семья», «еда») не через определения, а через прототипы — яркие, эмоционально насыщенные примеры.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связано с игрой и праздником: Масленица с блинами, Новый год с Дедом Морозом — это прототипы, через которые иностранец строит всю категорию «русский праздник».</a:t>
            </a:r>
          </a:p>
        </p:txBody>
      </p:sp>
    </p:spTree>
    <p:extLst>
      <p:ext uri="{BB962C8B-B14F-4D97-AF65-F5344CB8AC3E}">
        <p14:creationId xmlns:p14="http://schemas.microsoft.com/office/powerpoint/2010/main" val="31174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14" y="186612"/>
            <a:ext cx="11476652" cy="583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7099" t="17568" r="8792" b="29747"/>
          <a:stretch/>
        </p:blipFill>
        <p:spPr>
          <a:xfrm>
            <a:off x="9617998" y="587008"/>
            <a:ext cx="2354425" cy="29298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41542" y="126293"/>
            <a:ext cx="82754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Культурная лингвистика: язык = сценарий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2396" y="1459707"/>
            <a:ext cx="92784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«Язык — это культурный сценарий и ключ к культурной психологии». Чтобы говорить по-русски, нужно понимать культурные сценарии: как поздравляют, как прощают, как радуются.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ситуации («поздравь бабушку», «напиши письмо Деду Морозу») — это мини-сценарии, через которые студент «проживает» культуру.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9208" y="699822"/>
            <a:ext cx="82340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Анна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Вежбицкая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«Язык нельзя отделить от культурных сценариев, в которые он вплетён».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4491" r="31795" b="27469"/>
          <a:stretch/>
        </p:blipFill>
        <p:spPr>
          <a:xfrm>
            <a:off x="1132583" y="3516821"/>
            <a:ext cx="2375728" cy="260406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05274" y="4258805"/>
            <a:ext cx="77438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r>
              <a:rPr lang="ru-RU" dirty="0">
                <a:solidFill>
                  <a:schemeClr val="bg1"/>
                </a:solidFill>
              </a:rPr>
              <a:t>В  аудитории студент  перестаёт бояться ошибок, преподаватель  — становится партнёром.</a:t>
            </a:r>
          </a:p>
          <a:p>
            <a:r>
              <a:rPr lang="ru-RU" dirty="0">
                <a:solidFill>
                  <a:schemeClr val="bg1"/>
                </a:solidFill>
              </a:rPr>
              <a:t>Игровой урок = карнавальное пространство, где «можно всё» (в рамках языка!).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081678" y="3666142"/>
            <a:ext cx="77674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Бахтин: «Карнавал — это временное опрокидывание иерархий, свобода, смех, диалог» </a:t>
            </a:r>
          </a:p>
        </p:txBody>
      </p:sp>
    </p:spTree>
    <p:extLst>
      <p:ext uri="{BB962C8B-B14F-4D97-AF65-F5344CB8AC3E}">
        <p14:creationId xmlns:p14="http://schemas.microsoft.com/office/powerpoint/2010/main" val="335371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315408"/>
            <a:ext cx="77350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Дэниел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Канеман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«Когда мозг отдыхает — он учится лучше. Игра — это отдых для аналитического ума».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мозга есть две системы: Система 1 — быстрая, интуитивная, эмоциональная и  Система 2 — медленная, аналитическая, уставшая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языка — это постоянная перегрузка Системы 2. </a:t>
            </a: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включает Систему 1, делая обучение лёгким и естественным.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943" y="2715208"/>
            <a:ext cx="3293707" cy="342433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489650" y="3550278"/>
            <a:ext cx="828623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Мишель Томас: «Никогда не просите повторить. Сделайте так, чтобы захотелось сказать самому».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студент напрягается — он не учится. Знание должно приходить как откровение, а не как усилие».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это связано с  игрой : Эмоциональная атмосфера = низкий когнитивный стресс = высокая усвояемость.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r="20028"/>
          <a:stretch/>
        </p:blipFill>
        <p:spPr>
          <a:xfrm>
            <a:off x="7887478" y="234904"/>
            <a:ext cx="3888405" cy="33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9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645" y="85951"/>
            <a:ext cx="11374016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 и призыв  </a:t>
            </a:r>
          </a:p>
          <a:p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его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нейропедагогическое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ядро урока.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когнитивистика встречает игру — рождается магия усвоения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Подведём итог:  </a:t>
            </a: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Когнитивистика говорит: «Игра улучшает запоминание».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Нейролингвистика добавляет: «Игра активирует речевые центры мозга».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Лингвокультурология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напоминает: «Игра открывает дверь в культуру».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дидактика требует: делайте это осознанно, системно и с душой.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РКИ — не только учитель, но и гейм-дизайнер реальности.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Создавайте миры, где русский — не предмет, а среда.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Где студент не учит язык, а живёт на нём — пусть даже 45 минут в день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На уроке!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1992" y="1"/>
            <a:ext cx="3020008" cy="2984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4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3185" y="269328"/>
            <a:ext cx="11411338" cy="8094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ваши уроки будут праздником.</a:t>
            </a:r>
          </a:p>
          <a:p>
            <a:pPr algn="ctr"/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любовью от </a:t>
            </a:r>
            <a:r>
              <a:rPr lang="ru-RU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Хёйзинги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Лотмана и всех студентов, которые засыпают на </a:t>
            </a:r>
            <a:r>
              <a:rPr lang="ru-RU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слове «спряжение»</a:t>
            </a:r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85" y="1278294"/>
            <a:ext cx="11112758" cy="322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97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0155" y="347208"/>
            <a:ext cx="1154507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«зубрёжки» к «жизненному контексту»: </a:t>
            </a:r>
          </a:p>
          <a:p>
            <a:pPr algn="ctr"/>
            <a:r>
              <a:rPr lang="ru-RU"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зачем игры в современном РКИ?</a:t>
            </a:r>
          </a:p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нейропедагогика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доказала: мозг учится не тогда, когда его заставляют, а когда он вовлечён.  </a:t>
            </a:r>
          </a:p>
          <a:p>
            <a:pPr algn="just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Когнитивисты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называют это 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эмоциональной окраской обучения</a:t>
            </a:r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Damasio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1999): информация, сопровождаемая положительными эмоциями, кодируется в декларативной памяти значительно эффективнее.  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контексте РКИ это означает: если студент не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повторяет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 глагола «читать», а вживается в роль библиотекаря в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«Тайна пропавшей книги», он не только запоминает аспекты — он встраивает их в нейронные сети личного опыта.  </a:t>
            </a:r>
          </a:p>
          <a:p>
            <a:pPr algn="just"/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эмоциональный мост между абстрактной грамматикой и живой речью.</a:t>
            </a:r>
          </a:p>
        </p:txBody>
      </p:sp>
    </p:spTree>
    <p:extLst>
      <p:ext uri="{BB962C8B-B14F-4D97-AF65-F5344CB8AC3E}">
        <p14:creationId xmlns:p14="http://schemas.microsoft.com/office/powerpoint/2010/main" val="253076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2596" y="1"/>
            <a:ext cx="1173791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Психолого-педагогический импульс: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— одна из самых древних форм человеческого взаимодействия и познания.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игре ребёнок всегда выше своего среднего уровня — он действует в зоне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ближайшего развития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(Л. Выготский)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справедливо для детей!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справедливо для взрослых! </a:t>
            </a:r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Взрослые учащиеся на </a:t>
            </a: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занятиях </a:t>
            </a: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РКИ тоже нуждаются в </a:t>
            </a:r>
            <a:r>
              <a:rPr lang="ru-RU" sz="24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</a:t>
            </a:r>
            <a:r>
              <a:rPr lang="ru-RU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где можно экспериментировать с языком без страха ошибки.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Пиаже (психолог, исследователь в обл. когнитивного развития) - видел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механизм ассимиляции и аккомодации —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 знания в уже существующие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познавательные схемы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Современные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когнитивисты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мозг </a:t>
            </a:r>
            <a:r>
              <a:rPr lang="ru-RU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игровом состоянии работает иначе — он готов к новизне, к неожиданности, к многократному повторению без усталости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Игра — это когда «надо» превращается в «хочу». А «хочу»— в «запомнил» «Запомнил» – в «Ого! Давайте ещё!»</a:t>
            </a:r>
          </a:p>
          <a:p>
            <a:endParaRPr lang="ru-RU" sz="2400" dirty="0"/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1ED305A2-1D3E-3462-94B0-051A121E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91" y="1091682"/>
            <a:ext cx="3433746" cy="166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6649" y="233210"/>
            <a:ext cx="1145129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мозг учит язык — и почему игра ему в этом помогает</a:t>
            </a:r>
          </a:p>
          <a:p>
            <a:pPr algn="just"/>
            <a:endParaRPr lang="ru-RU" sz="3200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Современная когнитивная наука демонстрирует: обучение эффективно тогда, когда активированы </a:t>
            </a:r>
            <a:r>
              <a:rPr lang="ru-RU" sz="2000" i="1" dirty="0">
                <a:solidFill>
                  <a:schemeClr val="accent4"/>
                </a:solidFill>
              </a:rPr>
              <a:t>внимание, память и эмоции </a:t>
            </a:r>
            <a:r>
              <a:rPr lang="ru-RU" dirty="0">
                <a:solidFill>
                  <a:schemeClr val="bg1"/>
                </a:solidFill>
              </a:rPr>
              <a:t>одновременно. </a:t>
            </a:r>
            <a:endParaRPr lang="ru-RU" dirty="0" smtClean="0">
              <a:solidFill>
                <a:schemeClr val="bg1"/>
              </a:solidFill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Игры как раз создают эту «золотую тройку</a:t>
            </a:r>
            <a:r>
              <a:rPr lang="ru-RU" dirty="0" smtClean="0">
                <a:solidFill>
                  <a:schemeClr val="bg1"/>
                </a:solidFill>
              </a:rPr>
              <a:t>»:</a:t>
            </a:r>
            <a:endParaRPr lang="ru-RU" dirty="0">
              <a:solidFill>
                <a:schemeClr val="bg1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 эмоциональная окраска информации (радость, азарт, интрига) повышает уровень адреналина и дофамина — что усиливает закрепление в долговременной памяти.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контекст </a:t>
            </a:r>
            <a:r>
              <a:rPr lang="ru-RU" dirty="0" smtClean="0">
                <a:solidFill>
                  <a:schemeClr val="bg1"/>
                </a:solidFill>
              </a:rPr>
              <a:t>игры </a:t>
            </a:r>
            <a:r>
              <a:rPr lang="ru-RU" dirty="0">
                <a:solidFill>
                  <a:schemeClr val="bg1"/>
                </a:solidFill>
              </a:rPr>
              <a:t>(сюжет, персонажи, цель) помогает связать новое слово или правило с уже знакомыми знаниями — это принцип семантической сети.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bg1"/>
                </a:solidFill>
              </a:rPr>
              <a:t>рабочая память, ограниченная по объёму, легко перегружается при фронтальном объяснении. 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А в игре информация подаётся дозированно, интерактивно и с перерывами на действие — идеально для когнитивной обработки.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Мозг </a:t>
            </a:r>
            <a:r>
              <a:rPr lang="ru-RU" dirty="0">
                <a:solidFill>
                  <a:schemeClr val="bg1"/>
                </a:solidFill>
              </a:rPr>
              <a:t>не любит сухие правила. Он любит </a:t>
            </a:r>
            <a:r>
              <a:rPr lang="ru-RU" sz="2000" i="1" dirty="0">
                <a:solidFill>
                  <a:schemeClr val="accent4"/>
                </a:solidFill>
              </a:rPr>
              <a:t>истории, вызовы и смысл</a:t>
            </a:r>
            <a:r>
              <a:rPr lang="ru-RU" dirty="0">
                <a:solidFill>
                  <a:schemeClr val="bg1"/>
                </a:solidFill>
              </a:rPr>
              <a:t>. Игра — это упаковка для языка, которую мозг сам </a:t>
            </a:r>
            <a:r>
              <a:rPr lang="ru-RU" dirty="0" smtClean="0">
                <a:solidFill>
                  <a:schemeClr val="bg1"/>
                </a:solidFill>
              </a:rPr>
              <a:t>распечатывает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40971" y="4712170"/>
            <a:ext cx="11775233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 smtClean="0">
              <a:solidFill>
                <a:schemeClr val="accent4"/>
              </a:solidFill>
            </a:endParaRPr>
          </a:p>
          <a:p>
            <a:r>
              <a:rPr lang="ru-RU" sz="2800" i="1" dirty="0" smtClean="0">
                <a:solidFill>
                  <a:schemeClr val="accent4"/>
                </a:solidFill>
              </a:rPr>
              <a:t>Игра </a:t>
            </a:r>
            <a:r>
              <a:rPr lang="ru-RU" sz="2800" i="1" dirty="0">
                <a:solidFill>
                  <a:schemeClr val="accent4"/>
                </a:solidFill>
              </a:rPr>
              <a:t>→ Эмоция → Открытие → </a:t>
            </a:r>
            <a:r>
              <a:rPr lang="ru-RU" sz="2800" i="1" dirty="0" smtClean="0">
                <a:solidFill>
                  <a:schemeClr val="accent4"/>
                </a:solidFill>
              </a:rPr>
              <a:t>Обучение</a:t>
            </a:r>
          </a:p>
          <a:p>
            <a:r>
              <a:rPr lang="ru-RU" sz="2800" i="1" dirty="0" smtClean="0">
                <a:solidFill>
                  <a:schemeClr val="accent4"/>
                </a:solidFill>
              </a:rPr>
              <a:t>   </a:t>
            </a:r>
            <a:r>
              <a:rPr lang="ru-RU" sz="2800" i="1" dirty="0">
                <a:solidFill>
                  <a:schemeClr val="accent4"/>
                </a:solidFill>
              </a:rPr>
              <a:t>-  вот он, идеальный цикл обучения!</a:t>
            </a:r>
          </a:p>
        </p:txBody>
      </p:sp>
      <p:sp>
        <p:nvSpPr>
          <p:cNvPr id="5" name="AutoShape 2" descr="Picture background">
            <a:extLst>
              <a:ext uri="{FF2B5EF4-FFF2-40B4-BE49-F238E27FC236}">
                <a16:creationId xmlns:a16="http://schemas.microsoft.com/office/drawing/2014/main" id="{A6FDC6B0-926E-F4B1-7AB4-E63A16D868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Picture background">
            <a:extLst>
              <a:ext uri="{FF2B5EF4-FFF2-40B4-BE49-F238E27FC236}">
                <a16:creationId xmlns:a16="http://schemas.microsoft.com/office/drawing/2014/main" id="{23212BCF-2FFE-3840-9456-926D309D60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6943" r="1909"/>
          <a:stretch/>
        </p:blipFill>
        <p:spPr>
          <a:xfrm>
            <a:off x="8346319" y="4954555"/>
            <a:ext cx="3121003" cy="175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3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Нейролингвистика </a:t>
            </a:r>
            <a:r>
              <a:rPr lang="ru-RU" dirty="0">
                <a:solidFill>
                  <a:schemeClr val="accent2"/>
                </a:solidFill>
              </a:rPr>
              <a:t>в деле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57213" y="819148"/>
            <a:ext cx="1101945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Ключевое открытие  нейролингвистики: зеркальные нейроны,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активирующиеся не только при собственном действии, но и при наблюдении за другими. 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ролевой игры студент не просто произносит фразу — он моделирует социальный смысл, интонацию, жест. Даже если он молчит, а слушает партнёра, его мозг уже «репетирует» ответ. Это особенно важно при обучении разговорной речи;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лёгкий игровой стресс («Успею ли я ответить?», «Угадаю ли я слово?») стимулирует лимбическую систему, связанную с эмоциями и памятью. А дофамин, выделяемый при успехе (даже маленьком!), создаёт ощущение вознаграждения, мотивируя на повторное вовлечение;</a:t>
            </a:r>
          </a:p>
          <a:p>
            <a:pPr algn="just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научиться говорить, только читая. Но можно — играя, потому что игра — это симуляция реальной жизни в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«режиме безопасности»</a:t>
            </a:r>
            <a:endParaRPr lang="ru-RU" sz="2400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92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287" y="319177"/>
            <a:ext cx="11485631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как культурный ключ  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 — не только слова, но и смыслы. И игры это раскрывают.</a:t>
            </a:r>
          </a:p>
          <a:p>
            <a:pPr algn="just"/>
            <a:r>
              <a:rPr lang="ru-RU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Лингвокультурология</a:t>
            </a: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напоминает нам: 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это всегда выражение культуры. Но как передать студентам, что «душа», «тоска» или «авось» — это не просто лексемы, а целые ментальные конструкции?</a:t>
            </a:r>
          </a:p>
          <a:p>
            <a:pPr algn="just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идеальный мост. В ассоциативных играх студенты сталкиваются с тем, что для русского «дом» — это не просто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building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warmth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maybe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grandma’s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pies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В играх с пословицами они учат не перевод, 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400" dirty="0">
                <a:solidFill>
                  <a:schemeClr val="accent4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ментальность:</a:t>
            </a:r>
          </a:p>
          <a:p>
            <a:pPr algn="just"/>
            <a:r>
              <a:rPr lang="ru-RU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 имей сто рублей, а имей сто друзей» — это не финансовый совет, а приоритет отношений над материальным.</a:t>
            </a: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позволяет испытать культуру на вкус, а не просто услышать о ней. И это — путь к настоящей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интеркультурной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компетенции. Игнорирование культурного контекста → «пустой» язык. Даже в лексической игре можно добавить культурную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ноту.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Выучить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«спасибо» — просто. Понять, когда его надо сказать, а когда — лучше    промолчать… вот где начинается игра в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3602F5-F43D-5188-3823-77E75E101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0735" y="68758"/>
            <a:ext cx="3056978" cy="158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2913" y="224287"/>
            <a:ext cx="1161978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Функции игр в РКИ</a:t>
            </a:r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32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(не только  весело — полезно! )</a:t>
            </a:r>
          </a:p>
          <a:p>
            <a:endParaRPr lang="ru-RU" sz="3200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столпа игровой дидактики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 РКИ — целенаправленный педагогический инструмент с чёткими функциями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Мотивационная: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пробуждает интерес, снимает языковой барьер, создаёт позитивный эмоциональный фон. 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тренирует не только языковые, но и когнитивные (внимание, память), социальные (сотрудничество) и творческие навыки. 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Контролирующая: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незаметно диагностировать уровень владения без стресса экзамена.  </a:t>
            </a: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Коррекционная: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мягко корректирует ошибки через повтор в новом контексте, а не через выговор.</a:t>
            </a:r>
          </a:p>
          <a:p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«Хорошая игра — как умный тренажёр: </a:t>
            </a:r>
            <a:endParaRPr lang="ru-RU" sz="2000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</a:t>
            </a:r>
            <a:r>
              <a:rPr lang="ru-RU" sz="20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думает, что отдыхает, а на самом деле растёт.»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F1D346-86D6-10A9-6639-1DC51ACF9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56" t="1238"/>
          <a:stretch/>
        </p:blipFill>
        <p:spPr>
          <a:xfrm>
            <a:off x="7679094" y="4627984"/>
            <a:ext cx="4014332" cy="20480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491" y="150584"/>
            <a:ext cx="4727510" cy="2335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7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55350"/>
            <a:ext cx="1199071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Мотивационная функция: (зажигаем интерес)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студенты — цифровые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нативы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выросшие в мире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геймификации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Их мозг привык к немедленной обратной связи, целям, уровням и наградам.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в классе — это способ включить их внутренний «игровой движок».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Конкурс → активирует стремление к достижению.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Кооперация → создаёт чувство сообщества.  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Неожиданность → поддерживает внимание.</a:t>
            </a:r>
          </a:p>
          <a:p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теории самоопределения, человек мотивирован, когда чувствует: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Автономию («Я выбираю, как играть»),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Компетентность («Я могу это сделать»),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✅ Связанность («Мы делаем это вместе»).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даёт всё это — без напряжения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улыбается на уроке, - не рассеянный. Он вовлечён. А вовлечённый — учится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896" y="1212980"/>
            <a:ext cx="3663821" cy="357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133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1257" y="281894"/>
            <a:ext cx="113273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функция: (растём через игру)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endParaRPr lang="ru-RU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всю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языковую систему,.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но  без фрагментации!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Например: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Лексика: в игре «Ассоциативный круг» студенты строят семантические сети — не просто заучивают слова, а видят их связи.  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Грамматика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 игре «Предложение-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тренируется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синтаксис через тактильное и визуальное восприятие.  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Говорение: ролевые игры («Вы — пассажир, вы — таксист») развивают спонтанную речь и прагматику.  </a:t>
            </a:r>
          </a:p>
          <a:p>
            <a:pPr marL="342900" indent="-342900">
              <a:buFontTx/>
              <a:buChar char="-"/>
            </a:pP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Аудирование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«Аудио-детектив» — студент слушает отрывок и ищет подсказки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не «упражнения в игре», а язык в действии — как в реальной жизни.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это не «ещё одна таблица спряжения», а «а что, если мы сыграем в кафе на Марсе?», вы знаете, что Падежи умеют танцевать?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355" y="690466"/>
            <a:ext cx="3371380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8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ГУ_Макет_презентаций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layfair">
      <a:majorFont>
        <a:latin typeface="Playfair Display Black"/>
        <a:ea typeface=""/>
        <a:cs typeface=""/>
      </a:majorFont>
      <a:minorFont>
        <a:latin typeface="Playfair Display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МГУ_Макет_презентаций" id="{7B2C296A-0C95-4AD4-9C64-2449CC4C7462}" vid="{3ABBB48C-A4D8-4B36-A29B-727B1C777E7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ABCD5A-59D5-4685-9851-BF9CA027C1EA}">
  <we:reference id="wa104380121" version="2.0.0.0" store="ru-RU" storeType="OMEX"/>
  <we:alternateReferences>
    <we:reference id="WA104380121" version="2.0.0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МГУ_Макет_презентаций</Template>
  <TotalTime>6601</TotalTime>
  <Words>1811</Words>
  <Application>Microsoft Office PowerPoint</Application>
  <PresentationFormat>Широкоэкранный</PresentationFormat>
  <Paragraphs>150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2" baseType="lpstr">
      <vt:lpstr>Playfair Display</vt:lpstr>
      <vt:lpstr>Arial</vt:lpstr>
      <vt:lpstr>Times New Roman</vt:lpstr>
      <vt:lpstr>Calibri</vt:lpstr>
      <vt:lpstr>Playfair Display Black</vt:lpstr>
      <vt:lpstr>МГУ_Макет_презентаций</vt:lpstr>
      <vt:lpstr>        </vt:lpstr>
      <vt:lpstr>Презентация PowerPoint</vt:lpstr>
      <vt:lpstr>Презентация PowerPoint</vt:lpstr>
      <vt:lpstr>Презентация PowerPoint</vt:lpstr>
      <vt:lpstr>Нейролингвистика в деле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Когнитивный фундамент игр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Гаврииловна</dc:creator>
  <cp:lastModifiedBy>Lenovo</cp:lastModifiedBy>
  <cp:revision>735</cp:revision>
  <dcterms:created xsi:type="dcterms:W3CDTF">2021-04-26T08:00:57Z</dcterms:created>
  <dcterms:modified xsi:type="dcterms:W3CDTF">2025-11-21T09:28:02Z</dcterms:modified>
</cp:coreProperties>
</file>