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708" r:id="rId4"/>
    <p:sldMasterId id="2147483721" r:id="rId5"/>
  </p:sldMasterIdLst>
  <p:notesMasterIdLst>
    <p:notesMasterId r:id="rId40"/>
  </p:notesMasterIdLst>
  <p:sldIdLst>
    <p:sldId id="258" r:id="rId6"/>
    <p:sldId id="259" r:id="rId7"/>
    <p:sldId id="260" r:id="rId8"/>
    <p:sldId id="268" r:id="rId9"/>
    <p:sldId id="266" r:id="rId10"/>
    <p:sldId id="262" r:id="rId11"/>
    <p:sldId id="263" r:id="rId12"/>
    <p:sldId id="261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7" r:id="rId21"/>
    <p:sldId id="279" r:id="rId22"/>
    <p:sldId id="291" r:id="rId23"/>
    <p:sldId id="276" r:id="rId24"/>
    <p:sldId id="294" r:id="rId25"/>
    <p:sldId id="280" r:id="rId26"/>
    <p:sldId id="287" r:id="rId27"/>
    <p:sldId id="289" r:id="rId28"/>
    <p:sldId id="284" r:id="rId29"/>
    <p:sldId id="285" r:id="rId30"/>
    <p:sldId id="282" r:id="rId31"/>
    <p:sldId id="283" r:id="rId32"/>
    <p:sldId id="295" r:id="rId33"/>
    <p:sldId id="296" r:id="rId34"/>
    <p:sldId id="297" r:id="rId35"/>
    <p:sldId id="298" r:id="rId36"/>
    <p:sldId id="299" r:id="rId37"/>
    <p:sldId id="300" r:id="rId38"/>
    <p:sldId id="520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8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1210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viewProps" Target="viewProp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notesMaster" Target="notesMasters/notesMaster1.xml"/><Relationship Id="rId45" Type="http://schemas.microsoft.com/office/2016/11/relationships/changesInfo" Target="changesInfos/changesInfo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heme" Target="theme/theme1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4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елена ковалева" userId="e0727e624e8b8a5f" providerId="LiveId" clId="{32463741-7488-4B3C-8DF5-1DEA8B55EB22}"/>
    <pc:docChg chg="undo custSel addSld delSld modSld">
      <pc:chgData name="елена ковалева" userId="e0727e624e8b8a5f" providerId="LiveId" clId="{32463741-7488-4B3C-8DF5-1DEA8B55EB22}" dt="2025-11-18T16:34:21.554" v="411" actId="2696"/>
      <pc:docMkLst>
        <pc:docMk/>
      </pc:docMkLst>
      <pc:sldChg chg="modSp mod">
        <pc:chgData name="елена ковалева" userId="e0727e624e8b8a5f" providerId="LiveId" clId="{32463741-7488-4B3C-8DF5-1DEA8B55EB22}" dt="2025-11-18T12:30:50.791" v="334" actId="14100"/>
        <pc:sldMkLst>
          <pc:docMk/>
          <pc:sldMk cId="1653454849" sldId="258"/>
        </pc:sldMkLst>
        <pc:spChg chg="mod">
          <ac:chgData name="елена ковалева" userId="e0727e624e8b8a5f" providerId="LiveId" clId="{32463741-7488-4B3C-8DF5-1DEA8B55EB22}" dt="2025-11-18T11:53:02.270" v="27" actId="207"/>
          <ac:spMkLst>
            <pc:docMk/>
            <pc:sldMk cId="1653454849" sldId="258"/>
            <ac:spMk id="2" creationId="{00000000-0000-0000-0000-000000000000}"/>
          </ac:spMkLst>
        </pc:spChg>
        <pc:spChg chg="mod">
          <ac:chgData name="елена ковалева" userId="e0727e624e8b8a5f" providerId="LiveId" clId="{32463741-7488-4B3C-8DF5-1DEA8B55EB22}" dt="2025-11-18T11:53:28.136" v="31" actId="255"/>
          <ac:spMkLst>
            <pc:docMk/>
            <pc:sldMk cId="1653454849" sldId="258"/>
            <ac:spMk id="3" creationId="{00000000-0000-0000-0000-000000000000}"/>
          </ac:spMkLst>
        </pc:spChg>
        <pc:picChg chg="mod">
          <ac:chgData name="елена ковалева" userId="e0727e624e8b8a5f" providerId="LiveId" clId="{32463741-7488-4B3C-8DF5-1DEA8B55EB22}" dt="2025-11-18T12:30:50.791" v="334" actId="14100"/>
          <ac:picMkLst>
            <pc:docMk/>
            <pc:sldMk cId="1653454849" sldId="258"/>
            <ac:picMk id="4" creationId="{00000000-0000-0000-0000-000000000000}"/>
          </ac:picMkLst>
        </pc:picChg>
      </pc:sldChg>
      <pc:sldChg chg="modSp mod">
        <pc:chgData name="елена ковалева" userId="e0727e624e8b8a5f" providerId="LiveId" clId="{32463741-7488-4B3C-8DF5-1DEA8B55EB22}" dt="2025-11-18T11:54:38.222" v="42" actId="20577"/>
        <pc:sldMkLst>
          <pc:docMk/>
          <pc:sldMk cId="3712051475" sldId="259"/>
        </pc:sldMkLst>
        <pc:spChg chg="mod">
          <ac:chgData name="елена ковалева" userId="e0727e624e8b8a5f" providerId="LiveId" clId="{32463741-7488-4B3C-8DF5-1DEA8B55EB22}" dt="2025-11-18T11:54:38.222" v="42" actId="20577"/>
          <ac:spMkLst>
            <pc:docMk/>
            <pc:sldMk cId="3712051475" sldId="259"/>
            <ac:spMk id="4" creationId="{00000000-0000-0000-0000-000000000000}"/>
          </ac:spMkLst>
        </pc:spChg>
      </pc:sldChg>
      <pc:sldChg chg="modSp mod">
        <pc:chgData name="елена ковалева" userId="e0727e624e8b8a5f" providerId="LiveId" clId="{32463741-7488-4B3C-8DF5-1DEA8B55EB22}" dt="2025-11-18T11:55:55.633" v="57" actId="207"/>
        <pc:sldMkLst>
          <pc:docMk/>
          <pc:sldMk cId="3517593542" sldId="260"/>
        </pc:sldMkLst>
        <pc:spChg chg="mod">
          <ac:chgData name="елена ковалева" userId="e0727e624e8b8a5f" providerId="LiveId" clId="{32463741-7488-4B3C-8DF5-1DEA8B55EB22}" dt="2025-11-18T11:55:55.633" v="57" actId="207"/>
          <ac:spMkLst>
            <pc:docMk/>
            <pc:sldMk cId="3517593542" sldId="260"/>
            <ac:spMk id="2" creationId="{00000000-0000-0000-0000-000000000000}"/>
          </ac:spMkLst>
        </pc:spChg>
      </pc:sldChg>
      <pc:sldChg chg="modSp mod">
        <pc:chgData name="елена ковалева" userId="e0727e624e8b8a5f" providerId="LiveId" clId="{32463741-7488-4B3C-8DF5-1DEA8B55EB22}" dt="2025-11-18T12:03:43.551" v="119" actId="207"/>
        <pc:sldMkLst>
          <pc:docMk/>
          <pc:sldMk cId="2907233542" sldId="261"/>
        </pc:sldMkLst>
        <pc:spChg chg="mod">
          <ac:chgData name="елена ковалева" userId="e0727e624e8b8a5f" providerId="LiveId" clId="{32463741-7488-4B3C-8DF5-1DEA8B55EB22}" dt="2025-11-18T12:02:57.332" v="111" actId="207"/>
          <ac:spMkLst>
            <pc:docMk/>
            <pc:sldMk cId="2907233542" sldId="261"/>
            <ac:spMk id="2" creationId="{00000000-0000-0000-0000-000000000000}"/>
          </ac:spMkLst>
        </pc:spChg>
        <pc:spChg chg="mod">
          <ac:chgData name="елена ковалева" userId="e0727e624e8b8a5f" providerId="LiveId" clId="{32463741-7488-4B3C-8DF5-1DEA8B55EB22}" dt="2025-11-18T12:03:43.551" v="119" actId="207"/>
          <ac:spMkLst>
            <pc:docMk/>
            <pc:sldMk cId="2907233542" sldId="261"/>
            <ac:spMk id="3" creationId="{00000000-0000-0000-0000-000000000000}"/>
          </ac:spMkLst>
        </pc:spChg>
      </pc:sldChg>
      <pc:sldChg chg="modSp mod">
        <pc:chgData name="елена ковалева" userId="e0727e624e8b8a5f" providerId="LiveId" clId="{32463741-7488-4B3C-8DF5-1DEA8B55EB22}" dt="2025-11-18T12:00:43.616" v="95" actId="207"/>
        <pc:sldMkLst>
          <pc:docMk/>
          <pc:sldMk cId="4052911690" sldId="262"/>
        </pc:sldMkLst>
        <pc:spChg chg="mod">
          <ac:chgData name="елена ковалева" userId="e0727e624e8b8a5f" providerId="LiveId" clId="{32463741-7488-4B3C-8DF5-1DEA8B55EB22}" dt="2025-11-18T11:59:30.575" v="79" actId="207"/>
          <ac:spMkLst>
            <pc:docMk/>
            <pc:sldMk cId="4052911690" sldId="262"/>
            <ac:spMk id="2" creationId="{00000000-0000-0000-0000-000000000000}"/>
          </ac:spMkLst>
        </pc:spChg>
        <pc:spChg chg="mod">
          <ac:chgData name="елена ковалева" userId="e0727e624e8b8a5f" providerId="LiveId" clId="{32463741-7488-4B3C-8DF5-1DEA8B55EB22}" dt="2025-11-18T12:00:43.616" v="95" actId="207"/>
          <ac:spMkLst>
            <pc:docMk/>
            <pc:sldMk cId="4052911690" sldId="262"/>
            <ac:spMk id="3" creationId="{00000000-0000-0000-0000-000000000000}"/>
          </ac:spMkLst>
        </pc:spChg>
      </pc:sldChg>
      <pc:sldChg chg="modSp mod">
        <pc:chgData name="елена ковалева" userId="e0727e624e8b8a5f" providerId="LiveId" clId="{32463741-7488-4B3C-8DF5-1DEA8B55EB22}" dt="2025-11-18T12:02:11.917" v="109" actId="20577"/>
        <pc:sldMkLst>
          <pc:docMk/>
          <pc:sldMk cId="3127135796" sldId="263"/>
        </pc:sldMkLst>
        <pc:spChg chg="mod">
          <ac:chgData name="елена ковалева" userId="e0727e624e8b8a5f" providerId="LiveId" clId="{32463741-7488-4B3C-8DF5-1DEA8B55EB22}" dt="2025-11-18T12:00:54.911" v="96" actId="207"/>
          <ac:spMkLst>
            <pc:docMk/>
            <pc:sldMk cId="3127135796" sldId="263"/>
            <ac:spMk id="2" creationId="{00000000-0000-0000-0000-000000000000}"/>
          </ac:spMkLst>
        </pc:spChg>
        <pc:spChg chg="mod">
          <ac:chgData name="елена ковалева" userId="e0727e624e8b8a5f" providerId="LiveId" clId="{32463741-7488-4B3C-8DF5-1DEA8B55EB22}" dt="2025-11-18T12:02:11.917" v="109" actId="20577"/>
          <ac:spMkLst>
            <pc:docMk/>
            <pc:sldMk cId="3127135796" sldId="263"/>
            <ac:spMk id="3" creationId="{00000000-0000-0000-0000-000000000000}"/>
          </ac:spMkLst>
        </pc:spChg>
      </pc:sldChg>
      <pc:sldChg chg="modSp mod">
        <pc:chgData name="елена ковалева" userId="e0727e624e8b8a5f" providerId="LiveId" clId="{32463741-7488-4B3C-8DF5-1DEA8B55EB22}" dt="2025-11-18T11:59:23.888" v="78" actId="207"/>
        <pc:sldMkLst>
          <pc:docMk/>
          <pc:sldMk cId="895642110" sldId="266"/>
        </pc:sldMkLst>
        <pc:spChg chg="mod">
          <ac:chgData name="елена ковалева" userId="e0727e624e8b8a5f" providerId="LiveId" clId="{32463741-7488-4B3C-8DF5-1DEA8B55EB22}" dt="2025-11-18T11:57:16.977" v="68" actId="207"/>
          <ac:spMkLst>
            <pc:docMk/>
            <pc:sldMk cId="895642110" sldId="266"/>
            <ac:spMk id="2" creationId="{00000000-0000-0000-0000-000000000000}"/>
          </ac:spMkLst>
        </pc:spChg>
        <pc:spChg chg="mod">
          <ac:chgData name="елена ковалева" userId="e0727e624e8b8a5f" providerId="LiveId" clId="{32463741-7488-4B3C-8DF5-1DEA8B55EB22}" dt="2025-11-18T11:59:23.888" v="78" actId="207"/>
          <ac:spMkLst>
            <pc:docMk/>
            <pc:sldMk cId="895642110" sldId="266"/>
            <ac:spMk id="3" creationId="{00000000-0000-0000-0000-000000000000}"/>
          </ac:spMkLst>
        </pc:spChg>
      </pc:sldChg>
      <pc:sldChg chg="modSp mod">
        <pc:chgData name="елена ковалева" userId="e0727e624e8b8a5f" providerId="LiveId" clId="{32463741-7488-4B3C-8DF5-1DEA8B55EB22}" dt="2025-11-18T11:57:39.644" v="71" actId="207"/>
        <pc:sldMkLst>
          <pc:docMk/>
          <pc:sldMk cId="3471771065" sldId="268"/>
        </pc:sldMkLst>
        <pc:spChg chg="mod">
          <ac:chgData name="елена ковалева" userId="e0727e624e8b8a5f" providerId="LiveId" clId="{32463741-7488-4B3C-8DF5-1DEA8B55EB22}" dt="2025-11-18T11:57:39.644" v="71" actId="207"/>
          <ac:spMkLst>
            <pc:docMk/>
            <pc:sldMk cId="3471771065" sldId="268"/>
            <ac:spMk id="2" creationId="{00000000-0000-0000-0000-000000000000}"/>
          </ac:spMkLst>
        </pc:spChg>
      </pc:sldChg>
      <pc:sldChg chg="modSp mod">
        <pc:chgData name="елена ковалева" userId="e0727e624e8b8a5f" providerId="LiveId" clId="{32463741-7488-4B3C-8DF5-1DEA8B55EB22}" dt="2025-11-18T12:04:32.491" v="128" actId="207"/>
        <pc:sldMkLst>
          <pc:docMk/>
          <pc:sldMk cId="2945512107" sldId="269"/>
        </pc:sldMkLst>
        <pc:spChg chg="mod">
          <ac:chgData name="елена ковалева" userId="e0727e624e8b8a5f" providerId="LiveId" clId="{32463741-7488-4B3C-8DF5-1DEA8B55EB22}" dt="2025-11-18T12:04:32.491" v="128" actId="207"/>
          <ac:spMkLst>
            <pc:docMk/>
            <pc:sldMk cId="2945512107" sldId="269"/>
            <ac:spMk id="2" creationId="{00000000-0000-0000-0000-000000000000}"/>
          </ac:spMkLst>
        </pc:spChg>
      </pc:sldChg>
      <pc:sldChg chg="modSp mod">
        <pc:chgData name="елена ковалева" userId="e0727e624e8b8a5f" providerId="LiveId" clId="{32463741-7488-4B3C-8DF5-1DEA8B55EB22}" dt="2025-11-18T12:04:57.945" v="132" actId="207"/>
        <pc:sldMkLst>
          <pc:docMk/>
          <pc:sldMk cId="1004886583" sldId="270"/>
        </pc:sldMkLst>
        <pc:spChg chg="mod">
          <ac:chgData name="елена ковалева" userId="e0727e624e8b8a5f" providerId="LiveId" clId="{32463741-7488-4B3C-8DF5-1DEA8B55EB22}" dt="2025-11-18T12:04:57.945" v="132" actId="207"/>
          <ac:spMkLst>
            <pc:docMk/>
            <pc:sldMk cId="1004886583" sldId="270"/>
            <ac:spMk id="2" creationId="{00000000-0000-0000-0000-000000000000}"/>
          </ac:spMkLst>
        </pc:spChg>
      </pc:sldChg>
      <pc:sldChg chg="modSp mod">
        <pc:chgData name="елена ковалева" userId="e0727e624e8b8a5f" providerId="LiveId" clId="{32463741-7488-4B3C-8DF5-1DEA8B55EB22}" dt="2025-11-18T12:05:27.169" v="136" actId="207"/>
        <pc:sldMkLst>
          <pc:docMk/>
          <pc:sldMk cId="1039334244" sldId="271"/>
        </pc:sldMkLst>
        <pc:spChg chg="mod">
          <ac:chgData name="елена ковалева" userId="e0727e624e8b8a5f" providerId="LiveId" clId="{32463741-7488-4B3C-8DF5-1DEA8B55EB22}" dt="2025-11-18T12:05:27.169" v="136" actId="207"/>
          <ac:spMkLst>
            <pc:docMk/>
            <pc:sldMk cId="1039334244" sldId="271"/>
            <ac:spMk id="2" creationId="{00000000-0000-0000-0000-000000000000}"/>
          </ac:spMkLst>
        </pc:spChg>
      </pc:sldChg>
      <pc:sldChg chg="modSp mod">
        <pc:chgData name="елена ковалева" userId="e0727e624e8b8a5f" providerId="LiveId" clId="{32463741-7488-4B3C-8DF5-1DEA8B55EB22}" dt="2025-11-18T12:06:04.150" v="142" actId="207"/>
        <pc:sldMkLst>
          <pc:docMk/>
          <pc:sldMk cId="3513050748" sldId="272"/>
        </pc:sldMkLst>
        <pc:spChg chg="mod">
          <ac:chgData name="елена ковалева" userId="e0727e624e8b8a5f" providerId="LiveId" clId="{32463741-7488-4B3C-8DF5-1DEA8B55EB22}" dt="2025-11-18T12:06:04.150" v="142" actId="207"/>
          <ac:spMkLst>
            <pc:docMk/>
            <pc:sldMk cId="3513050748" sldId="272"/>
            <ac:spMk id="2" creationId="{00000000-0000-0000-0000-000000000000}"/>
          </ac:spMkLst>
        </pc:spChg>
      </pc:sldChg>
      <pc:sldChg chg="modSp mod">
        <pc:chgData name="елена ковалева" userId="e0727e624e8b8a5f" providerId="LiveId" clId="{32463741-7488-4B3C-8DF5-1DEA8B55EB22}" dt="2025-11-18T12:06:52.473" v="152" actId="207"/>
        <pc:sldMkLst>
          <pc:docMk/>
          <pc:sldMk cId="3529145969" sldId="273"/>
        </pc:sldMkLst>
        <pc:spChg chg="mod">
          <ac:chgData name="елена ковалева" userId="e0727e624e8b8a5f" providerId="LiveId" clId="{32463741-7488-4B3C-8DF5-1DEA8B55EB22}" dt="2025-11-18T12:06:52.473" v="152" actId="207"/>
          <ac:spMkLst>
            <pc:docMk/>
            <pc:sldMk cId="3529145969" sldId="273"/>
            <ac:spMk id="2" creationId="{00000000-0000-0000-0000-000000000000}"/>
          </ac:spMkLst>
        </pc:spChg>
      </pc:sldChg>
      <pc:sldChg chg="modSp mod">
        <pc:chgData name="елена ковалева" userId="e0727e624e8b8a5f" providerId="LiveId" clId="{32463741-7488-4B3C-8DF5-1DEA8B55EB22}" dt="2025-11-18T12:07:58.509" v="164" actId="207"/>
        <pc:sldMkLst>
          <pc:docMk/>
          <pc:sldMk cId="3716208227" sldId="274"/>
        </pc:sldMkLst>
        <pc:spChg chg="mod">
          <ac:chgData name="елена ковалева" userId="e0727e624e8b8a5f" providerId="LiveId" clId="{32463741-7488-4B3C-8DF5-1DEA8B55EB22}" dt="2025-11-18T12:07:58.509" v="164" actId="207"/>
          <ac:spMkLst>
            <pc:docMk/>
            <pc:sldMk cId="3716208227" sldId="274"/>
            <ac:spMk id="2" creationId="{00000000-0000-0000-0000-000000000000}"/>
          </ac:spMkLst>
        </pc:spChg>
      </pc:sldChg>
      <pc:sldChg chg="modSp mod">
        <pc:chgData name="елена ковалева" userId="e0727e624e8b8a5f" providerId="LiveId" clId="{32463741-7488-4B3C-8DF5-1DEA8B55EB22}" dt="2025-11-18T12:08:15.389" v="166" actId="207"/>
        <pc:sldMkLst>
          <pc:docMk/>
          <pc:sldMk cId="4056627651" sldId="275"/>
        </pc:sldMkLst>
        <pc:spChg chg="mod">
          <ac:chgData name="елена ковалева" userId="e0727e624e8b8a5f" providerId="LiveId" clId="{32463741-7488-4B3C-8DF5-1DEA8B55EB22}" dt="2025-11-18T12:08:15.389" v="166" actId="207"/>
          <ac:spMkLst>
            <pc:docMk/>
            <pc:sldMk cId="4056627651" sldId="275"/>
            <ac:spMk id="3" creationId="{00000000-0000-0000-0000-000000000000}"/>
          </ac:spMkLst>
        </pc:spChg>
      </pc:sldChg>
      <pc:sldChg chg="modSp mod">
        <pc:chgData name="елена ковалева" userId="e0727e624e8b8a5f" providerId="LiveId" clId="{32463741-7488-4B3C-8DF5-1DEA8B55EB22}" dt="2025-11-18T12:12:25.408" v="189" actId="207"/>
        <pc:sldMkLst>
          <pc:docMk/>
          <pc:sldMk cId="2875684990" sldId="276"/>
        </pc:sldMkLst>
        <pc:spChg chg="mod">
          <ac:chgData name="елена ковалева" userId="e0727e624e8b8a5f" providerId="LiveId" clId="{32463741-7488-4B3C-8DF5-1DEA8B55EB22}" dt="2025-11-18T12:12:25.408" v="189" actId="207"/>
          <ac:spMkLst>
            <pc:docMk/>
            <pc:sldMk cId="2875684990" sldId="276"/>
            <ac:spMk id="5" creationId="{00000000-0000-0000-0000-000000000000}"/>
          </ac:spMkLst>
        </pc:spChg>
      </pc:sldChg>
      <pc:sldChg chg="modSp mod">
        <pc:chgData name="елена ковалева" userId="e0727e624e8b8a5f" providerId="LiveId" clId="{32463741-7488-4B3C-8DF5-1DEA8B55EB22}" dt="2025-11-18T12:08:45.559" v="169" actId="207"/>
        <pc:sldMkLst>
          <pc:docMk/>
          <pc:sldMk cId="2475211768" sldId="277"/>
        </pc:sldMkLst>
        <pc:spChg chg="mod">
          <ac:chgData name="елена ковалева" userId="e0727e624e8b8a5f" providerId="LiveId" clId="{32463741-7488-4B3C-8DF5-1DEA8B55EB22}" dt="2025-11-18T12:08:29.059" v="167" actId="207"/>
          <ac:spMkLst>
            <pc:docMk/>
            <pc:sldMk cId="2475211768" sldId="277"/>
            <ac:spMk id="3" creationId="{00000000-0000-0000-0000-000000000000}"/>
          </ac:spMkLst>
        </pc:spChg>
        <pc:spChg chg="mod">
          <ac:chgData name="елена ковалева" userId="e0727e624e8b8a5f" providerId="LiveId" clId="{32463741-7488-4B3C-8DF5-1DEA8B55EB22}" dt="2025-11-18T12:08:45.559" v="169" actId="207"/>
          <ac:spMkLst>
            <pc:docMk/>
            <pc:sldMk cId="2475211768" sldId="277"/>
            <ac:spMk id="4" creationId="{00000000-0000-0000-0000-000000000000}"/>
          </ac:spMkLst>
        </pc:spChg>
      </pc:sldChg>
      <pc:sldChg chg="modSp mod">
        <pc:chgData name="елена ковалева" userId="e0727e624e8b8a5f" providerId="LiveId" clId="{32463741-7488-4B3C-8DF5-1DEA8B55EB22}" dt="2025-11-18T12:09:45.789" v="178" actId="207"/>
        <pc:sldMkLst>
          <pc:docMk/>
          <pc:sldMk cId="1201604304" sldId="279"/>
        </pc:sldMkLst>
        <pc:spChg chg="mod">
          <ac:chgData name="елена ковалева" userId="e0727e624e8b8a5f" providerId="LiveId" clId="{32463741-7488-4B3C-8DF5-1DEA8B55EB22}" dt="2025-11-18T12:09:45.789" v="178" actId="207"/>
          <ac:spMkLst>
            <pc:docMk/>
            <pc:sldMk cId="1201604304" sldId="279"/>
            <ac:spMk id="2" creationId="{00000000-0000-0000-0000-000000000000}"/>
          </ac:spMkLst>
        </pc:spChg>
      </pc:sldChg>
      <pc:sldChg chg="modSp">
        <pc:chgData name="елена ковалева" userId="e0727e624e8b8a5f" providerId="LiveId" clId="{32463741-7488-4B3C-8DF5-1DEA8B55EB22}" dt="2025-11-18T11:51:16.120" v="9" actId="14100"/>
        <pc:sldMkLst>
          <pc:docMk/>
          <pc:sldMk cId="428461427" sldId="280"/>
        </pc:sldMkLst>
        <pc:picChg chg="mod">
          <ac:chgData name="елена ковалева" userId="e0727e624e8b8a5f" providerId="LiveId" clId="{32463741-7488-4B3C-8DF5-1DEA8B55EB22}" dt="2025-11-18T11:51:16.120" v="9" actId="14100"/>
          <ac:picMkLst>
            <pc:docMk/>
            <pc:sldMk cId="428461427" sldId="280"/>
            <ac:picMk id="3" creationId="{00000000-0000-0000-0000-000000000000}"/>
          </ac:picMkLst>
        </pc:picChg>
        <pc:picChg chg="mod">
          <ac:chgData name="елена ковалева" userId="e0727e624e8b8a5f" providerId="LiveId" clId="{32463741-7488-4B3C-8DF5-1DEA8B55EB22}" dt="2025-11-18T11:51:09.785" v="8" actId="1076"/>
          <ac:picMkLst>
            <pc:docMk/>
            <pc:sldMk cId="428461427" sldId="280"/>
            <ac:picMk id="2050" creationId="{00000000-0000-0000-0000-000000000000}"/>
          </ac:picMkLst>
        </pc:picChg>
      </pc:sldChg>
      <pc:sldChg chg="modSp mod">
        <pc:chgData name="елена ковалева" userId="e0727e624e8b8a5f" providerId="LiveId" clId="{32463741-7488-4B3C-8DF5-1DEA8B55EB22}" dt="2025-11-18T12:29:31.375" v="332" actId="27636"/>
        <pc:sldMkLst>
          <pc:docMk/>
          <pc:sldMk cId="3283030180" sldId="282"/>
        </pc:sldMkLst>
        <pc:spChg chg="mod">
          <ac:chgData name="елена ковалева" userId="e0727e624e8b8a5f" providerId="LiveId" clId="{32463741-7488-4B3C-8DF5-1DEA8B55EB22}" dt="2025-11-18T12:29:31.375" v="332" actId="27636"/>
          <ac:spMkLst>
            <pc:docMk/>
            <pc:sldMk cId="3283030180" sldId="282"/>
            <ac:spMk id="4" creationId="{00000000-0000-0000-0000-000000000000}"/>
          </ac:spMkLst>
        </pc:spChg>
        <pc:spChg chg="mod">
          <ac:chgData name="елена ковалева" userId="e0727e624e8b8a5f" providerId="LiveId" clId="{32463741-7488-4B3C-8DF5-1DEA8B55EB22}" dt="2025-11-18T12:20:30.862" v="260" actId="207"/>
          <ac:spMkLst>
            <pc:docMk/>
            <pc:sldMk cId="3283030180" sldId="282"/>
            <ac:spMk id="5" creationId="{00000000-0000-0000-0000-000000000000}"/>
          </ac:spMkLst>
        </pc:spChg>
        <pc:spChg chg="mod">
          <ac:chgData name="елена ковалева" userId="e0727e624e8b8a5f" providerId="LiveId" clId="{32463741-7488-4B3C-8DF5-1DEA8B55EB22}" dt="2025-11-18T12:20:37.935" v="262" actId="207"/>
          <ac:spMkLst>
            <pc:docMk/>
            <pc:sldMk cId="3283030180" sldId="282"/>
            <ac:spMk id="6" creationId="{00000000-0000-0000-0000-000000000000}"/>
          </ac:spMkLst>
        </pc:spChg>
        <pc:spChg chg="mod">
          <ac:chgData name="елена ковалева" userId="e0727e624e8b8a5f" providerId="LiveId" clId="{32463741-7488-4B3C-8DF5-1DEA8B55EB22}" dt="2025-11-18T12:20:34.655" v="261" actId="207"/>
          <ac:spMkLst>
            <pc:docMk/>
            <pc:sldMk cId="3283030180" sldId="282"/>
            <ac:spMk id="7" creationId="{00000000-0000-0000-0000-000000000000}"/>
          </ac:spMkLst>
        </pc:spChg>
      </pc:sldChg>
      <pc:sldChg chg="modSp mod">
        <pc:chgData name="елена ковалева" userId="e0727e624e8b8a5f" providerId="LiveId" clId="{32463741-7488-4B3C-8DF5-1DEA8B55EB22}" dt="2025-11-18T12:21:01.982" v="265" actId="20577"/>
        <pc:sldMkLst>
          <pc:docMk/>
          <pc:sldMk cId="3520597217" sldId="283"/>
        </pc:sldMkLst>
        <pc:spChg chg="mod">
          <ac:chgData name="елена ковалева" userId="e0727e624e8b8a5f" providerId="LiveId" clId="{32463741-7488-4B3C-8DF5-1DEA8B55EB22}" dt="2025-11-18T12:20:54.145" v="264" actId="255"/>
          <ac:spMkLst>
            <pc:docMk/>
            <pc:sldMk cId="3520597217" sldId="283"/>
            <ac:spMk id="2" creationId="{00000000-0000-0000-0000-000000000000}"/>
          </ac:spMkLst>
        </pc:spChg>
        <pc:spChg chg="mod">
          <ac:chgData name="елена ковалева" userId="e0727e624e8b8a5f" providerId="LiveId" clId="{32463741-7488-4B3C-8DF5-1DEA8B55EB22}" dt="2025-11-18T12:21:01.982" v="265" actId="20577"/>
          <ac:spMkLst>
            <pc:docMk/>
            <pc:sldMk cId="3520597217" sldId="283"/>
            <ac:spMk id="3" creationId="{00000000-0000-0000-0000-000000000000}"/>
          </ac:spMkLst>
        </pc:spChg>
      </pc:sldChg>
      <pc:sldChg chg="modSp mod">
        <pc:chgData name="елена ковалева" userId="e0727e624e8b8a5f" providerId="LiveId" clId="{32463741-7488-4B3C-8DF5-1DEA8B55EB22}" dt="2025-11-18T12:20:02.421" v="258" actId="14100"/>
        <pc:sldMkLst>
          <pc:docMk/>
          <pc:sldMk cId="3902043480" sldId="284"/>
        </pc:sldMkLst>
        <pc:spChg chg="mod">
          <ac:chgData name="елена ковалева" userId="e0727e624e8b8a5f" providerId="LiveId" clId="{32463741-7488-4B3C-8DF5-1DEA8B55EB22}" dt="2025-11-18T12:20:02.421" v="258" actId="14100"/>
          <ac:spMkLst>
            <pc:docMk/>
            <pc:sldMk cId="3902043480" sldId="284"/>
            <ac:spMk id="2" creationId="{00000000-0000-0000-0000-000000000000}"/>
          </ac:spMkLst>
        </pc:spChg>
        <pc:picChg chg="mod">
          <ac:chgData name="елена ковалева" userId="e0727e624e8b8a5f" providerId="LiveId" clId="{32463741-7488-4B3C-8DF5-1DEA8B55EB22}" dt="2025-11-18T12:19:52.305" v="255" actId="1076"/>
          <ac:picMkLst>
            <pc:docMk/>
            <pc:sldMk cId="3902043480" sldId="284"/>
            <ac:picMk id="7170" creationId="{00000000-0000-0000-0000-000000000000}"/>
          </ac:picMkLst>
        </pc:picChg>
        <pc:picChg chg="mod">
          <ac:chgData name="елена ковалева" userId="e0727e624e8b8a5f" providerId="LiveId" clId="{32463741-7488-4B3C-8DF5-1DEA8B55EB22}" dt="2025-11-18T12:19:54.085" v="256" actId="1076"/>
          <ac:picMkLst>
            <pc:docMk/>
            <pc:sldMk cId="3902043480" sldId="284"/>
            <ac:picMk id="7171" creationId="{00000000-0000-0000-0000-000000000000}"/>
          </ac:picMkLst>
        </pc:picChg>
        <pc:picChg chg="mod">
          <ac:chgData name="елена ковалева" userId="e0727e624e8b8a5f" providerId="LiveId" clId="{32463741-7488-4B3C-8DF5-1DEA8B55EB22}" dt="2025-11-18T12:19:55.641" v="257" actId="1076"/>
          <ac:picMkLst>
            <pc:docMk/>
            <pc:sldMk cId="3902043480" sldId="284"/>
            <ac:picMk id="7172" creationId="{00000000-0000-0000-0000-000000000000}"/>
          </ac:picMkLst>
        </pc:picChg>
      </pc:sldChg>
      <pc:sldChg chg="modSp mod">
        <pc:chgData name="елена ковалева" userId="e0727e624e8b8a5f" providerId="LiveId" clId="{32463741-7488-4B3C-8DF5-1DEA8B55EB22}" dt="2025-11-18T12:15:42.426" v="204" actId="207"/>
        <pc:sldMkLst>
          <pc:docMk/>
          <pc:sldMk cId="3876580367" sldId="287"/>
        </pc:sldMkLst>
        <pc:spChg chg="mod">
          <ac:chgData name="елена ковалева" userId="e0727e624e8b8a5f" providerId="LiveId" clId="{32463741-7488-4B3C-8DF5-1DEA8B55EB22}" dt="2025-11-18T12:15:37.858" v="203" actId="14100"/>
          <ac:spMkLst>
            <pc:docMk/>
            <pc:sldMk cId="3876580367" sldId="287"/>
            <ac:spMk id="2" creationId="{00000000-0000-0000-0000-000000000000}"/>
          </ac:spMkLst>
        </pc:spChg>
        <pc:spChg chg="mod">
          <ac:chgData name="елена ковалева" userId="e0727e624e8b8a5f" providerId="LiveId" clId="{32463741-7488-4B3C-8DF5-1DEA8B55EB22}" dt="2025-11-18T12:15:42.426" v="204" actId="207"/>
          <ac:spMkLst>
            <pc:docMk/>
            <pc:sldMk cId="3876580367" sldId="287"/>
            <ac:spMk id="3" creationId="{00000000-0000-0000-0000-000000000000}"/>
          </ac:spMkLst>
        </pc:spChg>
      </pc:sldChg>
      <pc:sldChg chg="modSp mod">
        <pc:chgData name="елена ковалева" userId="e0727e624e8b8a5f" providerId="LiveId" clId="{32463741-7488-4B3C-8DF5-1DEA8B55EB22}" dt="2025-11-18T12:29:58.995" v="333" actId="255"/>
        <pc:sldMkLst>
          <pc:docMk/>
          <pc:sldMk cId="2712321293" sldId="289"/>
        </pc:sldMkLst>
        <pc:spChg chg="mod">
          <ac:chgData name="елена ковалева" userId="e0727e624e8b8a5f" providerId="LiveId" clId="{32463741-7488-4B3C-8DF5-1DEA8B55EB22}" dt="2025-11-18T12:29:58.995" v="333" actId="255"/>
          <ac:spMkLst>
            <pc:docMk/>
            <pc:sldMk cId="2712321293" sldId="289"/>
            <ac:spMk id="2" creationId="{00000000-0000-0000-0000-000000000000}"/>
          </ac:spMkLst>
        </pc:spChg>
        <pc:spChg chg="mod">
          <ac:chgData name="елена ковалева" userId="e0727e624e8b8a5f" providerId="LiveId" clId="{32463741-7488-4B3C-8DF5-1DEA8B55EB22}" dt="2025-11-18T12:17:25.588" v="230" actId="207"/>
          <ac:spMkLst>
            <pc:docMk/>
            <pc:sldMk cId="2712321293" sldId="289"/>
            <ac:spMk id="3" creationId="{00000000-0000-0000-0000-000000000000}"/>
          </ac:spMkLst>
        </pc:spChg>
        <pc:spChg chg="mod">
          <ac:chgData name="елена ковалева" userId="e0727e624e8b8a5f" providerId="LiveId" clId="{32463741-7488-4B3C-8DF5-1DEA8B55EB22}" dt="2025-11-18T12:18:03.816" v="238" actId="20577"/>
          <ac:spMkLst>
            <pc:docMk/>
            <pc:sldMk cId="2712321293" sldId="289"/>
            <ac:spMk id="4" creationId="{00000000-0000-0000-0000-000000000000}"/>
          </ac:spMkLst>
        </pc:spChg>
      </pc:sldChg>
      <pc:sldChg chg="modSp mod">
        <pc:chgData name="елена ковалева" userId="e0727e624e8b8a5f" providerId="LiveId" clId="{32463741-7488-4B3C-8DF5-1DEA8B55EB22}" dt="2025-11-18T12:14:21.637" v="193" actId="207"/>
        <pc:sldMkLst>
          <pc:docMk/>
          <pc:sldMk cId="2385466625" sldId="291"/>
        </pc:sldMkLst>
        <pc:spChg chg="mod">
          <ac:chgData name="елена ковалева" userId="e0727e624e8b8a5f" providerId="LiveId" clId="{32463741-7488-4B3C-8DF5-1DEA8B55EB22}" dt="2025-11-18T12:14:21.637" v="193" actId="207"/>
          <ac:spMkLst>
            <pc:docMk/>
            <pc:sldMk cId="2385466625" sldId="291"/>
            <ac:spMk id="4" creationId="{00000000-0000-0000-0000-000000000000}"/>
          </ac:spMkLst>
        </pc:spChg>
      </pc:sldChg>
      <pc:sldChg chg="addSp delSp modSp del mod">
        <pc:chgData name="елена ковалева" userId="e0727e624e8b8a5f" providerId="LiveId" clId="{32463741-7488-4B3C-8DF5-1DEA8B55EB22}" dt="2025-11-18T16:34:21.554" v="411" actId="2696"/>
        <pc:sldMkLst>
          <pc:docMk/>
          <pc:sldMk cId="3495966416" sldId="293"/>
        </pc:sldMkLst>
        <pc:picChg chg="add del mod modCrop">
          <ac:chgData name="елена ковалева" userId="e0727e624e8b8a5f" providerId="LiveId" clId="{32463741-7488-4B3C-8DF5-1DEA8B55EB22}" dt="2025-11-18T12:42:18.626" v="410" actId="21"/>
          <ac:picMkLst>
            <pc:docMk/>
            <pc:sldMk cId="3495966416" sldId="293"/>
            <ac:picMk id="2" creationId="{5FCB0A3A-1104-CDDD-F1E3-0969F884313C}"/>
          </ac:picMkLst>
        </pc:picChg>
      </pc:sldChg>
      <pc:sldChg chg="modSp mod">
        <pc:chgData name="елена ковалева" userId="e0727e624e8b8a5f" providerId="LiveId" clId="{32463741-7488-4B3C-8DF5-1DEA8B55EB22}" dt="2025-11-18T12:14:43.042" v="195" actId="207"/>
        <pc:sldMkLst>
          <pc:docMk/>
          <pc:sldMk cId="848007872" sldId="294"/>
        </pc:sldMkLst>
        <pc:spChg chg="mod">
          <ac:chgData name="елена ковалева" userId="e0727e624e8b8a5f" providerId="LiveId" clId="{32463741-7488-4B3C-8DF5-1DEA8B55EB22}" dt="2025-11-18T12:14:43.042" v="195" actId="207"/>
          <ac:spMkLst>
            <pc:docMk/>
            <pc:sldMk cId="848007872" sldId="294"/>
            <ac:spMk id="5" creationId="{00000000-0000-0000-0000-000000000000}"/>
          </ac:spMkLst>
        </pc:spChg>
        <pc:picChg chg="mod">
          <ac:chgData name="елена ковалева" userId="e0727e624e8b8a5f" providerId="LiveId" clId="{32463741-7488-4B3C-8DF5-1DEA8B55EB22}" dt="2025-11-18T11:51:49.957" v="14" actId="1076"/>
          <ac:picMkLst>
            <pc:docMk/>
            <pc:sldMk cId="848007872" sldId="294"/>
            <ac:picMk id="1026" creationId="{00000000-0000-0000-0000-000000000000}"/>
          </ac:picMkLst>
        </pc:picChg>
        <pc:picChg chg="mod">
          <ac:chgData name="елена ковалева" userId="e0727e624e8b8a5f" providerId="LiveId" clId="{32463741-7488-4B3C-8DF5-1DEA8B55EB22}" dt="2025-11-18T11:52:22.659" v="25" actId="1076"/>
          <ac:picMkLst>
            <pc:docMk/>
            <pc:sldMk cId="848007872" sldId="294"/>
            <ac:picMk id="1027" creationId="{00000000-0000-0000-0000-000000000000}"/>
          </ac:picMkLst>
        </pc:picChg>
        <pc:picChg chg="mod">
          <ac:chgData name="елена ковалева" userId="e0727e624e8b8a5f" providerId="LiveId" clId="{32463741-7488-4B3C-8DF5-1DEA8B55EB22}" dt="2025-11-18T11:52:31.845" v="26" actId="1076"/>
          <ac:picMkLst>
            <pc:docMk/>
            <pc:sldMk cId="848007872" sldId="294"/>
            <ac:picMk id="1029" creationId="{00000000-0000-0000-0000-000000000000}"/>
          </ac:picMkLst>
        </pc:picChg>
        <pc:picChg chg="mod">
          <ac:chgData name="елена ковалева" userId="e0727e624e8b8a5f" providerId="LiveId" clId="{32463741-7488-4B3C-8DF5-1DEA8B55EB22}" dt="2025-11-18T11:52:08.667" v="21" actId="1076"/>
          <ac:picMkLst>
            <pc:docMk/>
            <pc:sldMk cId="848007872" sldId="294"/>
            <ac:picMk id="1030" creationId="{00000000-0000-0000-0000-000000000000}"/>
          </ac:picMkLst>
        </pc:picChg>
        <pc:picChg chg="mod">
          <ac:chgData name="елена ковалева" userId="e0727e624e8b8a5f" providerId="LiveId" clId="{32463741-7488-4B3C-8DF5-1DEA8B55EB22}" dt="2025-11-18T11:52:05.652" v="20" actId="1076"/>
          <ac:picMkLst>
            <pc:docMk/>
            <pc:sldMk cId="848007872" sldId="294"/>
            <ac:picMk id="1031" creationId="{00000000-0000-0000-0000-000000000000}"/>
          </ac:picMkLst>
        </pc:picChg>
      </pc:sldChg>
      <pc:sldChg chg="modSp mod">
        <pc:chgData name="елена ковалева" userId="e0727e624e8b8a5f" providerId="LiveId" clId="{32463741-7488-4B3C-8DF5-1DEA8B55EB22}" dt="2025-11-18T12:21:37.584" v="271" actId="207"/>
        <pc:sldMkLst>
          <pc:docMk/>
          <pc:sldMk cId="1648828321" sldId="295"/>
        </pc:sldMkLst>
        <pc:spChg chg="mod">
          <ac:chgData name="елена ковалева" userId="e0727e624e8b8a5f" providerId="LiveId" clId="{32463741-7488-4B3C-8DF5-1DEA8B55EB22}" dt="2025-11-18T12:21:13.416" v="266" actId="207"/>
          <ac:spMkLst>
            <pc:docMk/>
            <pc:sldMk cId="1648828321" sldId="295"/>
            <ac:spMk id="2" creationId="{00000000-0000-0000-0000-000000000000}"/>
          </ac:spMkLst>
        </pc:spChg>
        <pc:spChg chg="mod">
          <ac:chgData name="елена ковалева" userId="e0727e624e8b8a5f" providerId="LiveId" clId="{32463741-7488-4B3C-8DF5-1DEA8B55EB22}" dt="2025-11-18T12:21:37.584" v="271" actId="207"/>
          <ac:spMkLst>
            <pc:docMk/>
            <pc:sldMk cId="1648828321" sldId="295"/>
            <ac:spMk id="3" creationId="{00000000-0000-0000-0000-000000000000}"/>
          </ac:spMkLst>
        </pc:spChg>
      </pc:sldChg>
      <pc:sldChg chg="modSp mod">
        <pc:chgData name="елена ковалева" userId="e0727e624e8b8a5f" providerId="LiveId" clId="{32463741-7488-4B3C-8DF5-1DEA8B55EB22}" dt="2025-11-18T12:22:06.764" v="276" actId="207"/>
        <pc:sldMkLst>
          <pc:docMk/>
          <pc:sldMk cId="4165027569" sldId="296"/>
        </pc:sldMkLst>
        <pc:spChg chg="mod">
          <ac:chgData name="елена ковалева" userId="e0727e624e8b8a5f" providerId="LiveId" clId="{32463741-7488-4B3C-8DF5-1DEA8B55EB22}" dt="2025-11-18T12:22:06.764" v="276" actId="207"/>
          <ac:spMkLst>
            <pc:docMk/>
            <pc:sldMk cId="4165027569" sldId="296"/>
            <ac:spMk id="2" creationId="{00000000-0000-0000-0000-000000000000}"/>
          </ac:spMkLst>
        </pc:spChg>
      </pc:sldChg>
      <pc:sldChg chg="modSp mod">
        <pc:chgData name="елена ковалева" userId="e0727e624e8b8a5f" providerId="LiveId" clId="{32463741-7488-4B3C-8DF5-1DEA8B55EB22}" dt="2025-11-18T12:22:49.374" v="284" actId="20577"/>
        <pc:sldMkLst>
          <pc:docMk/>
          <pc:sldMk cId="2261414056" sldId="297"/>
        </pc:sldMkLst>
        <pc:spChg chg="mod">
          <ac:chgData name="елена ковалева" userId="e0727e624e8b8a5f" providerId="LiveId" clId="{32463741-7488-4B3C-8DF5-1DEA8B55EB22}" dt="2025-11-18T12:22:49.374" v="284" actId="20577"/>
          <ac:spMkLst>
            <pc:docMk/>
            <pc:sldMk cId="2261414056" sldId="297"/>
            <ac:spMk id="2" creationId="{00000000-0000-0000-0000-000000000000}"/>
          </ac:spMkLst>
        </pc:spChg>
      </pc:sldChg>
      <pc:sldChg chg="modSp mod">
        <pc:chgData name="елена ковалева" userId="e0727e624e8b8a5f" providerId="LiveId" clId="{32463741-7488-4B3C-8DF5-1DEA8B55EB22}" dt="2025-11-18T12:23:19.948" v="290" actId="207"/>
        <pc:sldMkLst>
          <pc:docMk/>
          <pc:sldMk cId="1116037674" sldId="298"/>
        </pc:sldMkLst>
        <pc:spChg chg="mod">
          <ac:chgData name="елена ковалева" userId="e0727e624e8b8a5f" providerId="LiveId" clId="{32463741-7488-4B3C-8DF5-1DEA8B55EB22}" dt="2025-11-18T12:23:19.948" v="290" actId="207"/>
          <ac:spMkLst>
            <pc:docMk/>
            <pc:sldMk cId="1116037674" sldId="298"/>
            <ac:spMk id="2" creationId="{00000000-0000-0000-0000-000000000000}"/>
          </ac:spMkLst>
        </pc:spChg>
      </pc:sldChg>
      <pc:sldChg chg="modSp mod">
        <pc:chgData name="елена ковалева" userId="e0727e624e8b8a5f" providerId="LiveId" clId="{32463741-7488-4B3C-8DF5-1DEA8B55EB22}" dt="2025-11-18T12:23:55.734" v="296" actId="207"/>
        <pc:sldMkLst>
          <pc:docMk/>
          <pc:sldMk cId="3014776525" sldId="299"/>
        </pc:sldMkLst>
        <pc:spChg chg="mod">
          <ac:chgData name="елена ковалева" userId="e0727e624e8b8a5f" providerId="LiveId" clId="{32463741-7488-4B3C-8DF5-1DEA8B55EB22}" dt="2025-11-18T12:23:55.734" v="296" actId="207"/>
          <ac:spMkLst>
            <pc:docMk/>
            <pc:sldMk cId="3014776525" sldId="299"/>
            <ac:spMk id="2" creationId="{00000000-0000-0000-0000-000000000000}"/>
          </ac:spMkLst>
        </pc:spChg>
      </pc:sldChg>
      <pc:sldChg chg="modSp mod">
        <pc:chgData name="елена ковалева" userId="e0727e624e8b8a5f" providerId="LiveId" clId="{32463741-7488-4B3C-8DF5-1DEA8B55EB22}" dt="2025-11-18T12:28:40.938" v="330" actId="207"/>
        <pc:sldMkLst>
          <pc:docMk/>
          <pc:sldMk cId="3994131382" sldId="300"/>
        </pc:sldMkLst>
        <pc:spChg chg="mod">
          <ac:chgData name="елена ковалева" userId="e0727e624e8b8a5f" providerId="LiveId" clId="{32463741-7488-4B3C-8DF5-1DEA8B55EB22}" dt="2025-11-18T12:24:13.443" v="297" actId="207"/>
          <ac:spMkLst>
            <pc:docMk/>
            <pc:sldMk cId="3994131382" sldId="300"/>
            <ac:spMk id="11266" creationId="{00000000-0000-0000-0000-000000000000}"/>
          </ac:spMkLst>
        </pc:spChg>
        <pc:spChg chg="mod">
          <ac:chgData name="елена ковалева" userId="e0727e624e8b8a5f" providerId="LiveId" clId="{32463741-7488-4B3C-8DF5-1DEA8B55EB22}" dt="2025-11-18T12:28:12.602" v="329" actId="20577"/>
          <ac:spMkLst>
            <pc:docMk/>
            <pc:sldMk cId="3994131382" sldId="300"/>
            <ac:spMk id="11267" creationId="{00000000-0000-0000-0000-000000000000}"/>
          </ac:spMkLst>
        </pc:spChg>
        <pc:spChg chg="mod">
          <ac:chgData name="елена ковалева" userId="e0727e624e8b8a5f" providerId="LiveId" clId="{32463741-7488-4B3C-8DF5-1DEA8B55EB22}" dt="2025-11-18T12:28:40.938" v="330" actId="207"/>
          <ac:spMkLst>
            <pc:docMk/>
            <pc:sldMk cId="3994131382" sldId="300"/>
            <ac:spMk id="11268" creationId="{00000000-0000-0000-0000-000000000000}"/>
          </ac:spMkLst>
        </pc:spChg>
        <pc:spChg chg="mod">
          <ac:chgData name="елена ковалева" userId="e0727e624e8b8a5f" providerId="LiveId" clId="{32463741-7488-4B3C-8DF5-1DEA8B55EB22}" dt="2025-11-18T12:27:51.590" v="325" actId="108"/>
          <ac:spMkLst>
            <pc:docMk/>
            <pc:sldMk cId="3994131382" sldId="300"/>
            <ac:spMk id="11269" creationId="{00000000-0000-0000-0000-000000000000}"/>
          </ac:spMkLst>
        </pc:spChg>
      </pc:sldChg>
      <pc:sldChg chg="addSp modSp add del mod">
        <pc:chgData name="елена ковалева" userId="e0727e624e8b8a5f" providerId="LiveId" clId="{32463741-7488-4B3C-8DF5-1DEA8B55EB22}" dt="2025-11-18T12:41:55.579" v="406" actId="1076"/>
        <pc:sldMkLst>
          <pc:docMk/>
          <pc:sldMk cId="963065015" sldId="520"/>
        </pc:sldMkLst>
        <pc:spChg chg="add mod">
          <ac:chgData name="елена ковалева" userId="e0727e624e8b8a5f" providerId="LiveId" clId="{32463741-7488-4B3C-8DF5-1DEA8B55EB22}" dt="2025-11-18T12:40:58.531" v="400" actId="14100"/>
          <ac:spMkLst>
            <pc:docMk/>
            <pc:sldMk cId="963065015" sldId="520"/>
            <ac:spMk id="6" creationId="{163AF085-8A0E-BE47-3ECA-9060B18D6E6E}"/>
          </ac:spMkLst>
        </pc:spChg>
        <pc:picChg chg="add mod">
          <ac:chgData name="елена ковалева" userId="e0727e624e8b8a5f" providerId="LiveId" clId="{32463741-7488-4B3C-8DF5-1DEA8B55EB22}" dt="2025-11-18T12:41:15.382" v="402" actId="1076"/>
          <ac:picMkLst>
            <pc:docMk/>
            <pc:sldMk cId="963065015" sldId="520"/>
            <ac:picMk id="2" creationId="{3F5E9EB3-8C33-054D-077A-605EA80B4DA7}"/>
          </ac:picMkLst>
        </pc:picChg>
        <pc:picChg chg="add mod">
          <ac:chgData name="елена ковалева" userId="e0727e624e8b8a5f" providerId="LiveId" clId="{32463741-7488-4B3C-8DF5-1DEA8B55EB22}" dt="2025-11-18T12:41:55.579" v="406" actId="1076"/>
          <ac:picMkLst>
            <pc:docMk/>
            <pc:sldMk cId="963065015" sldId="520"/>
            <ac:picMk id="3" creationId="{427BAA13-AC85-ED86-58CF-004DDFFEB564}"/>
          </ac:picMkLst>
        </pc:picChg>
      </pc:sldChg>
      <pc:sldChg chg="add del">
        <pc:chgData name="елена ковалева" userId="e0727e624e8b8a5f" providerId="LiveId" clId="{32463741-7488-4B3C-8DF5-1DEA8B55EB22}" dt="2025-11-18T12:42:11.372" v="409" actId="2696"/>
        <pc:sldMkLst>
          <pc:docMk/>
          <pc:sldMk cId="3479512913" sldId="521"/>
        </pc:sldMkLst>
      </pc:sldChg>
      <pc:sldChg chg="modSp new del mod">
        <pc:chgData name="елена ковалева" userId="e0727e624e8b8a5f" providerId="LiveId" clId="{32463741-7488-4B3C-8DF5-1DEA8B55EB22}" dt="2025-11-18T12:42:08.414" v="408" actId="2696"/>
        <pc:sldMkLst>
          <pc:docMk/>
          <pc:sldMk cId="3135659120" sldId="522"/>
        </pc:sldMkLst>
        <pc:spChg chg="mod">
          <ac:chgData name="елена ковалева" userId="e0727e624e8b8a5f" providerId="LiveId" clId="{32463741-7488-4B3C-8DF5-1DEA8B55EB22}" dt="2025-11-18T12:39:22.479" v="384" actId="20577"/>
          <ac:spMkLst>
            <pc:docMk/>
            <pc:sldMk cId="3135659120" sldId="522"/>
            <ac:spMk id="3" creationId="{82E20E9C-CE31-67FE-6851-6472F3BD338E}"/>
          </ac:spMkLst>
        </pc:spChg>
      </pc:sldChg>
      <pc:sldChg chg="new del">
        <pc:chgData name="елена ковалева" userId="e0727e624e8b8a5f" providerId="LiveId" clId="{32463741-7488-4B3C-8DF5-1DEA8B55EB22}" dt="2025-11-18T12:42:06.078" v="407" actId="2696"/>
        <pc:sldMkLst>
          <pc:docMk/>
          <pc:sldMk cId="3012254591" sldId="523"/>
        </pc:sldMkLst>
      </pc:sldChg>
      <pc:sldChg chg="modSp add del mod">
        <pc:chgData name="елена ковалева" userId="e0727e624e8b8a5f" providerId="LiveId" clId="{32463741-7488-4B3C-8DF5-1DEA8B55EB22}" dt="2025-11-18T12:36:47.740" v="350"/>
        <pc:sldMkLst>
          <pc:docMk/>
          <pc:sldMk cId="3793026389" sldId="777"/>
        </pc:sldMkLst>
        <pc:spChg chg="mod">
          <ac:chgData name="елена ковалева" userId="e0727e624e8b8a5f" providerId="LiveId" clId="{32463741-7488-4B3C-8DF5-1DEA8B55EB22}" dt="2025-11-18T12:36:47.740" v="350"/>
          <ac:spMkLst>
            <pc:docMk/>
            <pc:sldMk cId="3793026389" sldId="777"/>
            <ac:spMk id="11" creationId="{5B64EF3B-ED7B-F24F-C5D3-29BCDED13E8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3A6706-CE4C-47C0-842C-1636CB27CBA8}" type="datetimeFigureOut">
              <a:rPr lang="ru-RU" smtClean="0"/>
              <a:t>18.11.2025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E46419-12D5-4F33-BC90-83854A2614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7286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E46419-12D5-4F33-BC90-83854A2614D6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51122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0812C2-4214-4BA7-B2F0-D026260A7557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0728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3FFA8A-9903-4DAC-8968-89D32AA612A6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07267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4F7FA0ED-4D79-4BA9-ACEA-9A8A67F5498E}" type="slidenum">
              <a:rPr lang="ru-RU" altLang="ru-RU">
                <a:solidFill>
                  <a:prstClr val="black"/>
                </a:solidFill>
              </a:rPr>
              <a:pPr/>
              <a:t>33</a:t>
            </a:fld>
            <a:endParaRPr lang="ru-RU" alt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F7344D-D39B-41D6-B04D-BEFE43825FF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579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780FFD-2938-4306-8563-0C115732BAE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168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82B479-933A-46DB-9AB3-05368796C80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8401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903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5144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8542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2007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9837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5892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4048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952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41CE2F-F232-4B1E-9A71-F99C00CE8E0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190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3663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2715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208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0385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3236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0110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8871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7436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5996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424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160B74-3C70-471F-A93F-5047FE7669C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893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7404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0217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1701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9294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4EB5BC-5459-488C-87C8-6C852F15DD8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23863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3B41CA-B0C9-4080-8528-251E19B188E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5284691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D5D187-76F4-45A7-BC78-F32D6C981C8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2045383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E51E14-E8EA-42F6-9370-4A04CD0B191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5811320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9C9A27-376E-4826-9DE1-EC0945FEE23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8995078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F15FDF-F4F5-45B5-84E8-76342ACDFC4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17407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2F56BD-D534-4AA8-BBE0-FB6078F4591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49313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E8D5F7-7D38-45FF-BDF7-20FD3C8A905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9061727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01CACB-98EF-4021-89B3-DE9AB37AAB0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8851044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81C8D9-68E9-4DAB-A759-B33BFE6BA3F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4175769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9CF39-B269-44AF-A0A2-5944E942FA8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7689775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787BA8-2268-451B-B979-9AF543470C2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702462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0B55DB-181F-4DE9-9F69-508E4C37F5C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5954328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0434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63252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23984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76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36EBD8-24E7-4278-94F5-F7AF60CD3BD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46586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05598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70625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76294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3937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2151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56856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173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409244-1828-4816-AE56-0666B8AB7E6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950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6CA1CF-264F-4DB0-9FF1-83A4B06F67B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868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DA1C50-6412-4936-979D-33921783DA7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871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ADB0DD-A20E-4843-B0A8-D4F4955269E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317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EFDE6A9-D0DC-45D3-A8BD-37E7BD2F6928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719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537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748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BAC1C54-E5E3-4C19-8956-2E6F34999F3A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80231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74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16632"/>
            <a:ext cx="8784976" cy="2808312"/>
          </a:xfrm>
        </p:spPr>
        <p:txBody>
          <a:bodyPr/>
          <a:lstStyle/>
          <a:p>
            <a:r>
              <a:rPr lang="ru-RU" sz="36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ПРОБЛЕМЫ ПОНИМАНИЯ ИНОСТРАННЫМИ УЧАЩИМИСЯ УЧЕБНОГО МАТЕРИАЛА НА ЗАНЯТИЯХ ПО РКИ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91880" y="5157192"/>
            <a:ext cx="5652119" cy="1008112"/>
          </a:xfrm>
        </p:spPr>
        <p:txBody>
          <a:bodyPr/>
          <a:lstStyle/>
          <a:p>
            <a:r>
              <a:rPr lang="ru-RU" sz="1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Презентация создана</a:t>
            </a:r>
          </a:p>
          <a:p>
            <a:r>
              <a:rPr lang="ru-RU" sz="1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Л.С. Крючковой</a:t>
            </a:r>
          </a:p>
          <a:p>
            <a:r>
              <a:rPr lang="ru-RU" sz="1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Ноябрь 2025 года</a:t>
            </a:r>
          </a:p>
          <a:p>
            <a:pPr algn="r"/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©</a:t>
            </a:r>
          </a:p>
        </p:txBody>
      </p:sp>
      <p:pic>
        <p:nvPicPr>
          <p:cNvPr id="4" name="Picture 4" descr="C:\Users\User\Downloads\20230605_205414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64904"/>
            <a:ext cx="3059832" cy="3672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34548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08504" cy="6771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Что касается фактов использования языка-посредника, то, например, в РУДН, на элементарном уровне владения языком в первые недели обучения проводится </a:t>
            </a:r>
            <a:r>
              <a:rPr lang="ru-RU" sz="31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вводный пропедевтический курс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, где с использованием родного языка или языка-посредника даются </a:t>
            </a:r>
            <a:r>
              <a:rPr lang="ru-RU" sz="31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основные понятия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То же самое может сделать преподаватель, если он занимается с иностранцем </a:t>
            </a:r>
            <a:r>
              <a:rPr lang="ru-RU" sz="31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индивидуально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В зарубежных странах, как правило, во всех учебниках используется родной язык учащихся. И объяснения ведутся тоже на родном языке. Специально для китайских учащихся выпущен вариант учебника «Дорога в Россию» </a:t>
            </a:r>
            <a:r>
              <a:rPr lang="ru-RU" sz="31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с заданиями на родном китайском языке.</a:t>
            </a:r>
          </a:p>
        </p:txBody>
      </p:sp>
    </p:spTree>
    <p:extLst>
      <p:ext uri="{BB962C8B-B14F-4D97-AF65-F5344CB8AC3E}">
        <p14:creationId xmlns:p14="http://schemas.microsoft.com/office/powerpoint/2010/main" val="10048865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4624"/>
            <a:ext cx="9108504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V.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Не все учащиеся воспринимают русскую (и не только) речь на слух.</a:t>
            </a:r>
            <a:r>
              <a:rPr lang="ru-RU" sz="3200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80% людей в мире – </a:t>
            </a:r>
            <a:r>
              <a:rPr lang="ru-RU" sz="32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это визуалы</a:t>
            </a:r>
            <a:r>
              <a:rPr lang="ru-RU" sz="3200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Визуалам необходима поддержка в виде текста, так как они не всё (иногда ничего) не воспринимают на слух. Возникает непонимание. </a:t>
            </a:r>
          </a:p>
          <a:p>
            <a:pPr algn="just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На слух </a:t>
            </a:r>
            <a:r>
              <a:rPr lang="ru-RU" sz="32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способны воспринимать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русскую речь </a:t>
            </a:r>
            <a:r>
              <a:rPr lang="ru-RU" sz="32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аудиалы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: это славяне, греки, итальянцы и др. Ухо араба (многие из них аудиалы) способно воспринимать, пусть не всё, но очень многое, при условии если преподаватель обладает чётким произношением, средней скоростью произношения, старается говорить на языке, близком к уровню владения иностранцем русским языком.</a:t>
            </a:r>
          </a:p>
        </p:txBody>
      </p:sp>
    </p:spTree>
    <p:extLst>
      <p:ext uri="{BB962C8B-B14F-4D97-AF65-F5344CB8AC3E}">
        <p14:creationId xmlns:p14="http://schemas.microsoft.com/office/powerpoint/2010/main" val="10393342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16632"/>
            <a:ext cx="8856984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Существует </a:t>
            </a:r>
            <a:r>
              <a:rPr lang="ru-RU" sz="26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риск непонимания</a:t>
            </a:r>
            <a:r>
              <a:rPr lang="ru-RU" sz="2600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поэтому в условиях учебного общения преподавателю </a:t>
            </a:r>
            <a:r>
              <a:rPr lang="ru-RU" sz="26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следует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постоянно </a:t>
            </a:r>
            <a:r>
              <a:rPr lang="ru-RU" sz="26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следить за реакцией учащихся</a:t>
            </a:r>
            <a:r>
              <a:rPr lang="ru-RU" sz="2600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Вероятность непонимания всегда присутствует, и это вызывает у иностранного учащегося </a:t>
            </a:r>
            <a:r>
              <a:rPr lang="ru-RU" sz="26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негативные эмоции, тревогу, неуверенность, стресс, культурный шок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, что ведёт к эмоциональному или физическому дискомфорту. </a:t>
            </a:r>
          </a:p>
          <a:p>
            <a:pPr algn="just"/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Иностранец замыкается или начинает себя вести не так, как всегда. Чувствуя дискомфорт и напряжение, он может начать </a:t>
            </a:r>
            <a:r>
              <a:rPr lang="ru-RU" sz="26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беспокоиться, не смотреть на преподавателя, как прежде, или выражать своё состояние как-то иначе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. Преподавателю стоит внимательно следить за поведением учащихся и правильно, спокойно реагировать. Адаптация к новой информации может быть длительной, стрессовой, так как восприятие информации на изучаемом языке обусловлено </a:t>
            </a:r>
            <a:r>
              <a:rPr lang="ru-RU" sz="26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несформированностью навыков её усвоения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130507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036496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5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Причинами</a:t>
            </a:r>
            <a:r>
              <a:rPr lang="ru-RU" sz="2500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непонимания</a:t>
            </a:r>
            <a:r>
              <a:rPr lang="ru-RU" sz="2500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могут стать </a:t>
            </a:r>
            <a:r>
              <a:rPr lang="ru-RU" sz="25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типологические расхождения языковых систем, несформированность языковой системы, речевых и коммуникативных навыков, </a:t>
            </a:r>
          </a:p>
          <a:p>
            <a:pPr algn="just"/>
            <a:r>
              <a:rPr lang="ru-RU" sz="25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индивидуально-психологические особенности учащихся 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и др.</a:t>
            </a:r>
          </a:p>
          <a:p>
            <a:pPr algn="just"/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На проблемы непонимания может влиять и </a:t>
            </a:r>
            <a:r>
              <a:rPr lang="ru-RU" sz="25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ещё один немаловажный фактор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. Психологи утверждают, что процесс восприятия и усвоения нового материала зависит от того, что </a:t>
            </a:r>
            <a:r>
              <a:rPr lang="ru-RU" sz="25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память человека воспринимает новую информацию не более 15 минут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, далее наступает </a:t>
            </a:r>
            <a:r>
              <a:rPr lang="ru-RU" sz="25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усталость, потеря внимания и невосприимчивость поступающей информации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В этом случае рекомендуется </a:t>
            </a:r>
            <a:r>
              <a:rPr lang="ru-RU" sz="25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менять вид деятельности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: от восприятия информации надо переходить к другому её виду, например, к письму или к речевой зарядке с проговариванием различных небольших стихов, скороговорок и т.п. </a:t>
            </a:r>
          </a:p>
          <a:p>
            <a:pPr algn="just"/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Если иностранцы не возражают, можно </a:t>
            </a:r>
            <a:r>
              <a:rPr lang="ru-RU" sz="25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подвигаться, сделать небольшую зарядку,</a:t>
            </a:r>
            <a:r>
              <a:rPr lang="ru-RU" sz="2500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например, немецкие учащиеся с огромным удовольствием одну – две минуты </a:t>
            </a:r>
            <a:r>
              <a:rPr lang="ru-RU" sz="25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поют, декламируют, двигаются</a:t>
            </a:r>
            <a:r>
              <a:rPr lang="ru-RU" sz="2500" b="1" dirty="0">
                <a:solidFill>
                  <a:schemeClr val="accent6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291459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3258"/>
            <a:ext cx="9144000" cy="75251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300" b="1" dirty="0">
                <a:latin typeface="Times New Roman" pitchFamily="18" charset="0"/>
                <a:cs typeface="Times New Roman" pitchFamily="18" charset="0"/>
              </a:rPr>
              <a:t>VI.</a:t>
            </a:r>
            <a:r>
              <a:rPr lang="en-US" sz="23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Приводим несколько примеров, когда в речевой деятельности возникает ситуация непонимания:</a:t>
            </a:r>
          </a:p>
          <a:p>
            <a:pPr algn="just"/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1) Преподаватель методически </a:t>
            </a:r>
            <a:r>
              <a:rPr lang="ru-RU" sz="23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неправильно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задаёт учащимся вопрос: </a:t>
            </a:r>
          </a:p>
          <a:p>
            <a:pPr algn="just"/>
            <a:r>
              <a:rPr lang="ru-RU" sz="2300" b="1" i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‒ Во сколько вы сегодня идёте в музей? 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И все дружно поднимают руки, они поняли вопрос так: </a:t>
            </a:r>
            <a:r>
              <a:rPr lang="ru-RU" sz="2300" b="1" i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‒ Сколько вас сегодня идёт в музей? 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Преподаватель осознаёт, что его не  поняли, и меняет форму вопроса:</a:t>
            </a:r>
          </a:p>
          <a:p>
            <a:pPr algn="just"/>
            <a:r>
              <a:rPr lang="ru-RU" sz="2300" b="1" i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‒ Когда вы сегодня идёте в музей?</a:t>
            </a:r>
            <a:r>
              <a:rPr lang="ru-RU" sz="2300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Ответ звучит: </a:t>
            </a:r>
            <a:r>
              <a:rPr lang="ru-RU" sz="2300" b="1" i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‒ В три часа</a:t>
            </a:r>
            <a:r>
              <a:rPr lang="ru-RU" sz="2300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Непонимание возникло потому, что  в языке иностранцев </a:t>
            </a:r>
            <a:r>
              <a:rPr lang="ru-RU" sz="23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нет категории падежа, 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и это стало причиной непонимания.</a:t>
            </a:r>
          </a:p>
          <a:p>
            <a:pPr algn="just"/>
            <a:endParaRPr lang="ru-RU" sz="23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2) Непонимание текста возникает из-за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неосвоенности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языковой системы изучаемого языка; при чтении адаптированного рассказа А.П. Чехова «На даче». Прочитав фразу: </a:t>
            </a:r>
            <a:r>
              <a:rPr lang="ru-RU" sz="2300" b="1" i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«Я и Мите такое письмо послала»</a:t>
            </a:r>
            <a:r>
              <a:rPr lang="ru-RU" sz="2300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англоговорящие присоединительный союз </a:t>
            </a:r>
            <a:r>
              <a:rPr lang="ru-RU" sz="2300" b="1" i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восприняли как соединительный, дательный падеж с окончанием </a:t>
            </a:r>
            <a:r>
              <a:rPr lang="ru-RU" sz="2300" b="1" i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Мите</a:t>
            </a:r>
            <a:r>
              <a:rPr lang="ru-RU" sz="2300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восприняли неверно, к тому же не обратили внимание на форму прошедшего времени, поэтому фразу поняли так: </a:t>
            </a:r>
            <a:r>
              <a:rPr lang="ru-RU" sz="2300" b="1" i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«Я и Митя такое письмо послала»</a:t>
            </a:r>
            <a:r>
              <a:rPr lang="ru-RU" sz="2300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в результате текст был воспринят и интерпретирован не правильно; </a:t>
            </a:r>
          </a:p>
          <a:p>
            <a:pPr algn="just">
              <a:buFont typeface="Arial" pitchFamily="34" charset="0"/>
              <a:buChar char="•"/>
            </a:pPr>
            <a:endParaRPr lang="ru-RU" sz="23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3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62082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504" y="197346"/>
            <a:ext cx="9036496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3) При чтении адаптированного текста повести А.С. Пушкина «Метель» иностранцам не хватило фоновых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культуроведческих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знаний о французских авторах и их влиянии на умы русских молодых дворянок. Читая текст: </a:t>
            </a:r>
            <a:r>
              <a:rPr lang="ru-RU" sz="2300" b="1" i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«...В одной деревне в семье помещика жила 17-летняя девушка, которую звали Марья Гавриловна. Больше всего на свете она любила читать французские романы. Она мечтала, что в её жизни будет большая любовь, страдания... И, конечно, как героини её любимых книг, она была влюблена»</a:t>
            </a:r>
            <a:r>
              <a:rPr lang="ru-RU" sz="2300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Студенты-европейцы могут догадаться, о каких романах писал А.С. Пушкин и как эти романы могли влиять на Марью Гавриловну. А представители юго-восточной Азии как носители другого типа культуры таких знаний не имеют, поэтому они не поняли, какие романы любила читать Марья Гавриловна, почему она была влюблена. Возникло непонимание.</a:t>
            </a:r>
          </a:p>
          <a:p>
            <a:pPr algn="just"/>
            <a:endParaRPr lang="ru-RU" sz="23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4) Небольшой рассказ А.П. Чехова «Толстый и тонкий» труден для понимания, потому что в нём много </a:t>
            </a:r>
            <a:r>
              <a:rPr lang="ru-RU" sz="2300" b="1" i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социально-исторических реалий того времени; устаревшей лексики; этикетных форм обращения; невербального поведения </a:t>
            </a:r>
            <a:r>
              <a:rPr lang="ru-RU" sz="2300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и др.</a:t>
            </a:r>
          </a:p>
        </p:txBody>
      </p:sp>
    </p:spTree>
    <p:extLst>
      <p:ext uri="{BB962C8B-B14F-4D97-AF65-F5344CB8AC3E}">
        <p14:creationId xmlns:p14="http://schemas.microsoft.com/office/powerpoint/2010/main" val="40566276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11087"/>
            <a:ext cx="9036496" cy="1143000"/>
          </a:xfrm>
        </p:spPr>
        <p:txBody>
          <a:bodyPr/>
          <a:lstStyle/>
          <a:p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VII. </a:t>
            </a:r>
            <a:r>
              <a:rPr lang="ru-RU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Проблемы понимания / непонимания при обучении грамматике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40057" y="1124744"/>
            <a:ext cx="8928992" cy="540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Русская грамматика особенно трудно поддаётся пониманию.  Причин для этого много: </a:t>
            </a:r>
          </a:p>
          <a:p>
            <a:pPr algn="just">
              <a:buFont typeface="Arial" pitchFamily="34" charset="0"/>
              <a:buChar char="•"/>
            </a:pPr>
            <a:r>
              <a:rPr lang="ru-RU" sz="23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коммуникативный метод обучения представляет грамматику отдельными блоками, необходимыми для понимания материалов конкретного урока; </a:t>
            </a:r>
          </a:p>
          <a:p>
            <a:pPr algn="just">
              <a:buFont typeface="Arial" pitchFamily="34" charset="0"/>
              <a:buChar char="•"/>
            </a:pPr>
            <a:r>
              <a:rPr lang="ru-RU" sz="23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системный подход к обучению грамматике, как правило, в учебнике не представлен; </a:t>
            </a:r>
          </a:p>
          <a:p>
            <a:pPr algn="just">
              <a:buFont typeface="Arial" pitchFamily="34" charset="0"/>
              <a:buChar char="•"/>
            </a:pPr>
            <a:r>
              <a:rPr lang="ru-RU" sz="23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общая языковая картина на структурном и функциональном уровне не представлена; </a:t>
            </a:r>
          </a:p>
          <a:p>
            <a:pPr algn="just">
              <a:buFont typeface="Arial" pitchFamily="34" charset="0"/>
              <a:buChar char="•"/>
            </a:pPr>
            <a:r>
              <a:rPr lang="ru-RU" sz="23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семантическая характеристика языковых единиц довольно часто отсутствует. </a:t>
            </a:r>
          </a:p>
          <a:p>
            <a:pPr algn="just"/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Чтобы у иностранного учащегося возникло понимание, преподаватель, обучая грамматике, должен работать над </a:t>
            </a:r>
            <a:r>
              <a:rPr lang="ru-RU" sz="23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формой слова, его функцией и обобщённо-грамматической семантикой слова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, которая проявляется на функциональном уровне.</a:t>
            </a:r>
          </a:p>
        </p:txBody>
      </p:sp>
    </p:spTree>
    <p:extLst>
      <p:ext uri="{BB962C8B-B14F-4D97-AF65-F5344CB8AC3E}">
        <p14:creationId xmlns:p14="http://schemas.microsoft.com/office/powerpoint/2010/main" val="24752117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/>
          </p:cNvSpPr>
          <p:nvPr>
            <p:ph type="body" idx="1"/>
          </p:nvPr>
        </p:nvSpPr>
        <p:spPr>
          <a:xfrm>
            <a:off x="107504" y="3717032"/>
            <a:ext cx="9036496" cy="2520280"/>
          </a:xfrm>
          <a:solidFill>
            <a:srgbClr val="FFFF99"/>
          </a:solidFill>
          <a:ln>
            <a:solidFill>
              <a:srgbClr val="602322"/>
            </a:solidFill>
            <a:miter lim="800000"/>
            <a:headEnd/>
            <a:tailEnd/>
          </a:ln>
        </p:spPr>
        <p:txBody>
          <a:bodyPr/>
          <a:lstStyle/>
          <a:p>
            <a:pPr algn="just">
              <a:buFont typeface="Arial" charset="0"/>
              <a:buNone/>
            </a:pPr>
            <a:endParaRPr lang="ru-RU" altLang="ru-RU" dirty="0"/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3155950" y="3500438"/>
            <a:ext cx="20637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4000" b="1">
                <a:solidFill>
                  <a:srgbClr val="8E3432"/>
                </a:solidFill>
              </a:rPr>
              <a:t>форма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539750" y="5084763"/>
            <a:ext cx="2616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4000" b="1">
                <a:solidFill>
                  <a:srgbClr val="8E3432"/>
                </a:solidFill>
              </a:rPr>
              <a:t>семантика</a:t>
            </a: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5148263" y="5084763"/>
            <a:ext cx="30956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4000" b="1">
                <a:solidFill>
                  <a:srgbClr val="8E3432"/>
                </a:solidFill>
              </a:rPr>
              <a:t>функция</a:t>
            </a:r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4140200" y="4076700"/>
            <a:ext cx="2879725" cy="1296988"/>
          </a:xfrm>
          <a:prstGeom prst="straightConnector1">
            <a:avLst/>
          </a:prstGeom>
          <a:ln w="19050">
            <a:solidFill>
              <a:srgbClr val="8E343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>
            <a:off x="1403350" y="4076700"/>
            <a:ext cx="2736850" cy="1296988"/>
          </a:xfrm>
          <a:prstGeom prst="straightConnector1">
            <a:avLst/>
          </a:prstGeom>
          <a:ln w="19050">
            <a:solidFill>
              <a:srgbClr val="8E343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1403350" y="5373688"/>
            <a:ext cx="5616575" cy="0"/>
          </a:xfrm>
          <a:prstGeom prst="line">
            <a:avLst/>
          </a:prstGeom>
          <a:ln w="19050">
            <a:solidFill>
              <a:srgbClr val="8E34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645024"/>
          </a:xfrm>
        </p:spPr>
        <p:txBody>
          <a:bodyPr/>
          <a:lstStyle/>
          <a:p>
            <a:pPr algn="just"/>
            <a:r>
              <a:rPr lang="ru-RU" sz="23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Форма − это вариант слова</a:t>
            </a:r>
            <a:r>
              <a:rPr lang="ru-RU" sz="23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3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 уровне морфологии 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форма</a:t>
            </a:r>
            <a:r>
              <a:rPr lang="ru-RU" sz="23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обладает комплексом парадигматических элементов, отражающих </a:t>
            </a:r>
            <a:r>
              <a:rPr lang="ru-RU" sz="23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морфологические характеристики</a:t>
            </a:r>
            <a:r>
              <a:rPr lang="ru-RU" sz="23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части речи.</a:t>
            </a:r>
            <a:br>
              <a:rPr lang="ru-RU" sz="2300" dirty="0">
                <a:latin typeface="Times New Roman" pitchFamily="18" charset="0"/>
                <a:cs typeface="Times New Roman" pitchFamily="18" charset="0"/>
              </a:rPr>
            </a:br>
            <a:r>
              <a:rPr lang="ru-RU" sz="23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Обобщённо-грамматическая семантика – это то значение</a:t>
            </a:r>
            <a:r>
              <a:rPr lang="ru-RU" sz="23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которое </a:t>
            </a:r>
            <a:r>
              <a:rPr lang="ru-RU" sz="23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словоформа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в речевой деятельности выражает тот или иной </a:t>
            </a:r>
            <a:r>
              <a:rPr lang="ru-RU" sz="23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смысл</a:t>
            </a:r>
            <a:r>
              <a:rPr lang="ru-RU" sz="23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300" dirty="0">
                <a:latin typeface="Times New Roman" pitchFamily="18" charset="0"/>
                <a:cs typeface="Times New Roman" pitchFamily="18" charset="0"/>
              </a:rPr>
            </a:br>
            <a:r>
              <a:rPr lang="ru-RU" sz="23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Функция</a:t>
            </a:r>
            <a:r>
              <a:rPr lang="ru-RU" sz="23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−</a:t>
            </a:r>
            <a:r>
              <a:rPr lang="ru-RU" sz="23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3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роль словоформы 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при её актуализации </a:t>
            </a:r>
            <a:r>
              <a:rPr lang="ru-RU" sz="23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речи.</a:t>
            </a:r>
            <a:br>
              <a:rPr lang="ru-RU" sz="23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3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3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Триединство формы – функции – семантики позволяет обеспечивать понимание.</a:t>
            </a:r>
          </a:p>
        </p:txBody>
      </p:sp>
    </p:spTree>
    <p:extLst>
      <p:ext uri="{BB962C8B-B14F-4D97-AF65-F5344CB8AC3E}">
        <p14:creationId xmlns:p14="http://schemas.microsoft.com/office/powerpoint/2010/main" val="12016043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16632"/>
            <a:ext cx="9180512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</a:t>
            </a:r>
          </a:p>
          <a:p>
            <a:pPr lvl="0" algn="ctr"/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Выступая 13 сентября 2023 года в Санкт-   	         Петербурге на XV Конгрессе МАПРЯЛ </a:t>
            </a: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«Русский язык и литература в меняющемся мире», </a:t>
            </a:r>
          </a:p>
          <a:p>
            <a:pPr lvl="0" algn="just"/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Т.В. Черниговская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сказала важные для нас мысли: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клетки мозга грамматикой не занимаются;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мозг работает со смыслами;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смысл – главный игрок: </a:t>
            </a: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кто сказал, кому сказал, о чём сказал …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смыслы переигрывают всё!</a:t>
            </a:r>
          </a:p>
          <a:p>
            <a:pPr lvl="0" algn="just"/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Чтобы у иностранного учащегося возникло понимание, преподаватель должен вводить обозначенные выше понятия и работать с ними.</a:t>
            </a:r>
          </a:p>
          <a:p>
            <a:pPr lvl="0" algn="ctr"/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Важна не только форма, но и семантика этой формы на уровне функционирования.</a:t>
            </a:r>
          </a:p>
        </p:txBody>
      </p:sp>
      <p:pic>
        <p:nvPicPr>
          <p:cNvPr id="6" name="Picture 2" descr="C:\Users\User\Desktop\сейчас\20241016_2040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02" y="14049"/>
            <a:ext cx="1425633" cy="1476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54666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5496" y="116632"/>
            <a:ext cx="9108504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Овладеть иностранным языком как средством общения без знания грамматики невозможно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Это положение особенно актуально для русского языка, так как он принадлежит к числу </a:t>
            </a:r>
            <a:r>
              <a:rPr lang="ru-RU" sz="2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флективных языков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с разветвлённой предложно-падежной 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видо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-временной системой, специфическими особенностями словорасположения и др. Безусловно, грамматическим строем языка можно овладеть и без изучения правил, как это происходит в родном языке, но знание грамматики </a:t>
            </a:r>
            <a:r>
              <a:rPr lang="ru-RU" sz="2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сокращает путь к практическому усвоению иностранного языка</a:t>
            </a:r>
            <a:r>
              <a:rPr lang="ru-RU" sz="2400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Иностранец, проживая в России в течение многих лет, может научиться говорить, но его речь будет пестрить ошибками.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прошлые исторические периоды отношение к грамматике было различным: </a:t>
            </a:r>
            <a:r>
              <a:rPr lang="ru-RU" sz="2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существовал грамматико-переводной метод, сознательно-практический метод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где грамматике уделялось огромное внимание. 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 появлением коммуникативного метода обучению грамматике стали отводить второстепенную роль. Практика, к сожалению, показывает негативные результаты.</a:t>
            </a:r>
          </a:p>
        </p:txBody>
      </p:sp>
    </p:spTree>
    <p:extLst>
      <p:ext uri="{BB962C8B-B14F-4D97-AF65-F5344CB8AC3E}">
        <p14:creationId xmlns:p14="http://schemas.microsoft.com/office/powerpoint/2010/main" val="28756849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44624"/>
            <a:ext cx="9144000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В условиях </a:t>
            </a:r>
            <a:r>
              <a:rPr lang="ru-RU" sz="26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межкультурной коммуникации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, происходящей между носителями разных языков и культур, возникают </a:t>
            </a:r>
            <a:r>
              <a:rPr lang="ru-RU" sz="26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трудности понимания и трудности в общении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, связанные с системой национальных вербальных и невербальных кодов, с разницей в ожиданиях и предубеждениях, так как каждый участник культурно-языкового контакта располагает ещё и своей собственной системой правил общения. </a:t>
            </a:r>
          </a:p>
          <a:p>
            <a:pPr algn="just"/>
            <a:r>
              <a:rPr lang="ru-RU" sz="26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Понимание</a:t>
            </a:r>
            <a:r>
              <a:rPr lang="ru-RU" sz="26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как </a:t>
            </a:r>
            <a:r>
              <a:rPr lang="ru-RU" sz="26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познавательная деятельность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состоит в:</a:t>
            </a:r>
          </a:p>
          <a:p>
            <a:pPr algn="just">
              <a:buFont typeface="Arial" pitchFamily="34" charset="0"/>
              <a:buChar char="•"/>
            </a:pPr>
            <a:r>
              <a:rPr lang="ru-RU" sz="26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восприятии языковых единиц и текста; </a:t>
            </a:r>
          </a:p>
          <a:p>
            <a:pPr algn="just">
              <a:buFont typeface="Arial" pitchFamily="34" charset="0"/>
              <a:buChar char="•"/>
            </a:pPr>
            <a:r>
              <a:rPr lang="ru-RU" sz="26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декодировании их семантики; </a:t>
            </a:r>
          </a:p>
          <a:p>
            <a:pPr algn="just">
              <a:buFont typeface="Arial" pitchFamily="34" charset="0"/>
              <a:buChar char="•"/>
            </a:pPr>
            <a:r>
              <a:rPr lang="ru-RU" sz="26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интерпретации неясного или сложного для понимания. </a:t>
            </a:r>
          </a:p>
          <a:p>
            <a:pPr algn="just"/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Проблемы понимания / непонимания зависят от организации обучения. Обучение должно быть обеспечено:</a:t>
            </a:r>
          </a:p>
          <a:p>
            <a:pPr algn="just">
              <a:buFont typeface="Arial" pitchFamily="34" charset="0"/>
              <a:buChar char="•"/>
            </a:pPr>
            <a:r>
              <a:rPr lang="ru-RU" sz="26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высокопрофессиональной деятельностью преподавателя</a:t>
            </a:r>
            <a:r>
              <a:rPr lang="ru-RU" sz="26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algn="just">
              <a:buFont typeface="Arial" pitchFamily="34" charset="0"/>
              <a:buChar char="•"/>
            </a:pPr>
            <a:r>
              <a:rPr lang="ru-RU" sz="26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наличием качественного учебного материала</a:t>
            </a:r>
            <a:r>
              <a:rPr lang="ru-RU" sz="26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buFont typeface="Arial" pitchFamily="34" charset="0"/>
              <a:buChar char="•"/>
            </a:pPr>
            <a:r>
              <a:rPr lang="ru-RU" sz="26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современными средствами обучения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120514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74" y="32403"/>
            <a:ext cx="3032630" cy="3643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Users\User\Desktop\сейчас\YzeGEN_OEVY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60" r="22375" b="46087"/>
          <a:stretch/>
        </p:blipFill>
        <p:spPr bwMode="auto">
          <a:xfrm>
            <a:off x="5409363" y="184018"/>
            <a:ext cx="3749896" cy="2202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Desktop\сейчас\11timthumb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7" r="4727"/>
          <a:stretch>
            <a:fillRect/>
          </a:stretch>
        </p:blipFill>
        <p:spPr bwMode="auto">
          <a:xfrm>
            <a:off x="2987824" y="151000"/>
            <a:ext cx="2304260" cy="30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4530" y="3773850"/>
            <a:ext cx="4341349" cy="308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 descr="C:\Users\User\Desktop\сейчас\20241015_171221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63" r="-3516" b="12315"/>
          <a:stretch/>
        </p:blipFill>
        <p:spPr bwMode="auto">
          <a:xfrm rot="10800000">
            <a:off x="328068" y="3789688"/>
            <a:ext cx="3888433" cy="306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502703" y="2492896"/>
            <a:ext cx="36205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2 октября 2013 года, РУДН</a:t>
            </a:r>
          </a:p>
          <a:p>
            <a:pPr algn="ctr"/>
            <a:r>
              <a:rPr lang="ru-RU" sz="20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50-летие пособия</a:t>
            </a:r>
          </a:p>
        </p:txBody>
      </p:sp>
    </p:spTree>
    <p:extLst>
      <p:ext uri="{BB962C8B-B14F-4D97-AF65-F5344CB8AC3E}">
        <p14:creationId xmlns:p14="http://schemas.microsoft.com/office/powerpoint/2010/main" val="8480078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Обложка Шустикова Т.В.,Кулакова В.А. Русский язык - мой друг. Базовый уровень. Учебник русского языка для студентов-иностранце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29885"/>
            <a:ext cx="3744416" cy="5429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User\Desktop\694870628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4306"/>
            <a:ext cx="4417954" cy="5429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4614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136904" cy="796950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Исаак Ильич Левитан </a:t>
            </a:r>
            <a:br>
              <a:rPr lang="ru-RU" sz="3600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«Золотая осень»</a:t>
            </a:r>
          </a:p>
        </p:txBody>
      </p:sp>
      <p:pic>
        <p:nvPicPr>
          <p:cNvPr id="13315" name="Picture 3" descr="C:\Users\Елена\Desktop\Иваново\IMG_20190326_21253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556792"/>
            <a:ext cx="6768752" cy="507656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9512" y="0"/>
            <a:ext cx="878497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Грамматику можно изучать  на начальном этапе с использованием картин</a:t>
            </a:r>
          </a:p>
        </p:txBody>
      </p:sp>
    </p:spTree>
    <p:extLst>
      <p:ext uri="{BB962C8B-B14F-4D97-AF65-F5344CB8AC3E}">
        <p14:creationId xmlns:p14="http://schemas.microsoft.com/office/powerpoint/2010/main" val="38765803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Исаак Ильич Левитан </a:t>
            </a:r>
            <a:br>
              <a:rPr lang="ru-RU" sz="3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«Золотая осень»</a:t>
            </a:r>
            <a:endParaRPr lang="ru-RU" sz="3600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700808"/>
            <a:ext cx="8229600" cy="4320480"/>
          </a:xfrm>
        </p:spPr>
        <p:txBody>
          <a:bodyPr>
            <a:normAutofit/>
          </a:bodyPr>
          <a:lstStyle/>
          <a:p>
            <a:pPr marL="0" indent="360000" algn="just">
              <a:spcBef>
                <a:spcPts val="0"/>
              </a:spcBef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Осень – очень красив</a:t>
            </a:r>
            <a:r>
              <a:rPr lang="ru-RU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время года! Ещё тёпл</a:t>
            </a:r>
            <a:r>
              <a:rPr lang="ru-RU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солнечн</a:t>
            </a:r>
            <a:r>
              <a:rPr lang="ru-RU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погода. Высок</a:t>
            </a:r>
            <a:r>
              <a:rPr lang="ru-RU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син</a:t>
            </a:r>
            <a:r>
              <a:rPr lang="ru-RU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ее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небо, лёгк</a:t>
            </a:r>
            <a:r>
              <a:rPr lang="ru-RU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голуб</a:t>
            </a:r>
            <a:r>
              <a:rPr lang="ru-RU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ые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облака. Солнце уже не очень ярк</a:t>
            </a:r>
            <a:r>
              <a:rPr lang="ru-RU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но ещё тёпл</a:t>
            </a:r>
            <a:r>
              <a:rPr lang="ru-RU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360000" algn="just">
              <a:spcBef>
                <a:spcPts val="0"/>
              </a:spcBef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Как</a:t>
            </a:r>
            <a:r>
              <a:rPr lang="ru-RU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ой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красив</a:t>
            </a:r>
            <a:r>
              <a:rPr lang="ru-RU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ый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лес! Деревья жёлт</a:t>
            </a:r>
            <a:r>
              <a:rPr lang="ru-RU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ые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красн</a:t>
            </a:r>
            <a:r>
              <a:rPr lang="ru-RU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ые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оранжев</a:t>
            </a:r>
            <a:r>
              <a:rPr lang="ru-RU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ые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! А трава ещё зелён</a:t>
            </a:r>
            <a:r>
              <a:rPr lang="ru-RU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Река неширок</a:t>
            </a:r>
            <a:r>
              <a:rPr lang="ru-RU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медленн</a:t>
            </a:r>
            <a:r>
              <a:rPr lang="ru-RU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Вода уже холодн</a:t>
            </a:r>
            <a:r>
              <a:rPr lang="ru-RU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360000" algn="just">
              <a:spcBef>
                <a:spcPts val="0"/>
              </a:spcBef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Как</a:t>
            </a:r>
            <a:r>
              <a:rPr lang="ru-RU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ой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спокойн</a:t>
            </a:r>
            <a:r>
              <a:rPr lang="ru-RU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ый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тих</a:t>
            </a:r>
            <a:r>
              <a:rPr lang="ru-RU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ий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осенн</a:t>
            </a:r>
            <a:r>
              <a:rPr lang="ru-RU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ий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день! Золот</a:t>
            </a:r>
            <a:r>
              <a:rPr lang="ru-RU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осень. Как</a:t>
            </a:r>
            <a:r>
              <a:rPr lang="ru-RU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ой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талантлив</a:t>
            </a:r>
            <a:r>
              <a:rPr lang="ru-RU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ый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художник!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7504" y="5934670"/>
            <a:ext cx="9008872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Ю.Д. Полякова, Е.В. Ермакова. </a:t>
            </a:r>
          </a:p>
          <a:p>
            <a:pPr algn="ctr"/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Грамматика в картинах русских художников: пособие по чтению и развитию речи.</a:t>
            </a:r>
          </a:p>
          <a:p>
            <a:pPr algn="ctr"/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‒ </a:t>
            </a:r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М.; Мир. </a:t>
            </a:r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ru</a:t>
            </a:r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2024. 160 с.</a:t>
            </a:r>
          </a:p>
        </p:txBody>
      </p:sp>
    </p:spTree>
    <p:extLst>
      <p:ext uri="{BB962C8B-B14F-4D97-AF65-F5344CB8AC3E}">
        <p14:creationId xmlns:p14="http://schemas.microsoft.com/office/powerpoint/2010/main" val="27123212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62" y="332656"/>
            <a:ext cx="3784819" cy="2732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7"/>
          <a:stretch/>
        </p:blipFill>
        <p:spPr bwMode="auto">
          <a:xfrm>
            <a:off x="3999935" y="1063510"/>
            <a:ext cx="5069932" cy="4003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19" b="18830"/>
          <a:stretch/>
        </p:blipFill>
        <p:spPr bwMode="auto">
          <a:xfrm>
            <a:off x="127070" y="3212976"/>
            <a:ext cx="3537000" cy="3435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 rot="10800000" flipV="1">
            <a:off x="4211960" y="6087497"/>
            <a:ext cx="46805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ИЗДАТЕЛЬСТВО «ЗЛАТОУСТ»</a:t>
            </a:r>
          </a:p>
        </p:txBody>
      </p:sp>
    </p:spTree>
    <p:extLst>
      <p:ext uri="{BB962C8B-B14F-4D97-AF65-F5344CB8AC3E}">
        <p14:creationId xmlns:p14="http://schemas.microsoft.com/office/powerpoint/2010/main" val="39020434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40" y="166648"/>
            <a:ext cx="8066008" cy="6053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17278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512" y="116631"/>
            <a:ext cx="8856984" cy="1656183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Книги О.Э. Чубаровой</a:t>
            </a:r>
            <a:br>
              <a:rPr lang="ru-RU" sz="2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Издательство: Русский язык. Курсы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8" y="1901293"/>
            <a:ext cx="2124594" cy="32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4428" y="1919048"/>
            <a:ext cx="2124594" cy="32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963" y="1952832"/>
            <a:ext cx="2124594" cy="32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68259" y="5085184"/>
            <a:ext cx="936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2024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72200" y="5229200"/>
            <a:ext cx="10801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2015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79912" y="5269121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32830301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71400"/>
            <a:ext cx="9108504" cy="1080120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КНИГИ С ИГРОВЫМИ ЗАДАНИЯМИ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836712"/>
            <a:ext cx="9108504" cy="4739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760"/>
              </a:lnSpc>
            </a:pPr>
            <a:r>
              <a:rPr lang="ru-RU" sz="2300" b="1" dirty="0" err="1">
                <a:latin typeface="Times New Roman" pitchFamily="18" charset="0"/>
                <a:cs typeface="Times New Roman" pitchFamily="18" charset="0"/>
              </a:rPr>
              <a:t>Акишина</a:t>
            </a:r>
            <a:r>
              <a:rPr lang="ru-RU" sz="2300" b="1" dirty="0">
                <a:latin typeface="Times New Roman" pitchFamily="18" charset="0"/>
                <a:cs typeface="Times New Roman" pitchFamily="18" charset="0"/>
              </a:rPr>
              <a:t> А.А. Русский язык в играх. М., Русский язык. Курсы. 2011.</a:t>
            </a:r>
          </a:p>
          <a:p>
            <a:pPr algn="just">
              <a:lnSpc>
                <a:spcPts val="2760"/>
              </a:lnSpc>
            </a:pPr>
            <a:r>
              <a:rPr lang="ru-RU" sz="2300" b="1" dirty="0">
                <a:latin typeface="Times New Roman" pitchFamily="18" charset="0"/>
                <a:cs typeface="Times New Roman" pitchFamily="18" charset="0"/>
              </a:rPr>
              <a:t>Битехтина Н. Б., </a:t>
            </a:r>
            <a:r>
              <a:rPr lang="ru-RU" sz="2300" b="1" dirty="0" err="1">
                <a:latin typeface="Times New Roman" pitchFamily="18" charset="0"/>
                <a:cs typeface="Times New Roman" pitchFamily="18" charset="0"/>
              </a:rPr>
              <a:t>Вайшноре</a:t>
            </a:r>
            <a:r>
              <a:rPr lang="ru-RU" sz="2300" b="1" dirty="0">
                <a:latin typeface="Times New Roman" pitchFamily="18" charset="0"/>
                <a:cs typeface="Times New Roman" pitchFamily="18" charset="0"/>
              </a:rPr>
              <a:t> Е. В. Игровые задания на занятиях по русскому языку как иностранному // Живая методика. М., 2009.</a:t>
            </a:r>
          </a:p>
          <a:p>
            <a:pPr algn="just">
              <a:lnSpc>
                <a:spcPts val="2760"/>
              </a:lnSpc>
            </a:pPr>
            <a:r>
              <a:rPr lang="ru-RU" sz="2300" b="1" dirty="0" err="1">
                <a:latin typeface="Times New Roman" pitchFamily="18" charset="0"/>
                <a:cs typeface="Times New Roman" pitchFamily="18" charset="0"/>
              </a:rPr>
              <a:t>Закорчевная</a:t>
            </a:r>
            <a:r>
              <a:rPr lang="ru-RU" sz="2300" b="1" dirty="0">
                <a:latin typeface="Times New Roman" pitchFamily="18" charset="0"/>
                <a:cs typeface="Times New Roman" pitchFamily="18" charset="0"/>
              </a:rPr>
              <a:t> Л.Р. Игровое пособие для начинающих. М., Флинта. 2019.</a:t>
            </a:r>
          </a:p>
          <a:p>
            <a:pPr algn="just">
              <a:lnSpc>
                <a:spcPts val="2760"/>
              </a:lnSpc>
            </a:pPr>
            <a:r>
              <a:rPr lang="ru-RU" sz="2300" b="1" dirty="0">
                <a:latin typeface="Times New Roman" pitchFamily="18" charset="0"/>
                <a:cs typeface="Times New Roman" pitchFamily="18" charset="0"/>
              </a:rPr>
              <a:t>Колесова Д.В., Харитонов А. А. Игра слов: во что и как играть на уроке русского языка. СПб., 2011.</a:t>
            </a:r>
          </a:p>
          <a:p>
            <a:pPr algn="just">
              <a:lnSpc>
                <a:spcPts val="2760"/>
              </a:lnSpc>
            </a:pPr>
            <a:r>
              <a:rPr lang="ru-RU" sz="2300" b="1" dirty="0" err="1">
                <a:latin typeface="Times New Roman" pitchFamily="18" charset="0"/>
                <a:cs typeface="Times New Roman" pitchFamily="18" charset="0"/>
              </a:rPr>
              <a:t>Милованова</a:t>
            </a:r>
            <a:r>
              <a:rPr lang="ru-RU" sz="2300" b="1" dirty="0">
                <a:latin typeface="Times New Roman" pitchFamily="18" charset="0"/>
                <a:cs typeface="Times New Roman" pitchFamily="18" charset="0"/>
              </a:rPr>
              <a:t> И.С. Фонетические игры и упражнения. Издательство. Икар, 2017.</a:t>
            </a:r>
          </a:p>
          <a:p>
            <a:pPr algn="just">
              <a:lnSpc>
                <a:spcPts val="2760"/>
              </a:lnSpc>
            </a:pPr>
            <a:r>
              <a:rPr lang="ru-RU" sz="2300" b="1" dirty="0">
                <a:latin typeface="Times New Roman" pitchFamily="18" charset="0"/>
                <a:cs typeface="Times New Roman" pitchFamily="18" charset="0"/>
              </a:rPr>
              <a:t>Федотова Н.Л., Касаткина А.Ю. Фонетические игры при обучении иностранцев русскому произношению. Образовательные технологии и общество. 2016. С 467-481.</a:t>
            </a:r>
          </a:p>
        </p:txBody>
      </p:sp>
    </p:spTree>
    <p:extLst>
      <p:ext uri="{BB962C8B-B14F-4D97-AF65-F5344CB8AC3E}">
        <p14:creationId xmlns:p14="http://schemas.microsoft.com/office/powerpoint/2010/main" val="35205972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860" y="188640"/>
            <a:ext cx="8954636" cy="1440160"/>
          </a:xfrm>
        </p:spPr>
        <p:txBody>
          <a:bodyPr/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VIII.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chemeClr val="accent6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ВАРИАТИВНОСТЬ КАК ОДНО ИЗ СВОЙСТВ </a:t>
            </a:r>
            <a:br>
              <a:rPr lang="ru-RU" sz="2000" b="1" dirty="0">
                <a:solidFill>
                  <a:schemeClr val="accent6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000" b="1" dirty="0">
                <a:solidFill>
                  <a:schemeClr val="accent6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ФУНКЦИОНАЛЬНО-СЕМАНТИЧЕСКОГО  СИНТАКСИСА</a:t>
            </a:r>
            <a:br>
              <a:rPr lang="ru-RU" sz="2000" b="1" dirty="0">
                <a:solidFill>
                  <a:schemeClr val="accent6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400" b="1" dirty="0">
                <a:solidFill>
                  <a:schemeClr val="accent6"/>
                </a:solidFill>
                <a:latin typeface="Times New Roman"/>
                <a:ea typeface="Calibri"/>
                <a:cs typeface="Times New Roman"/>
              </a:rPr>
              <a:t>осложняет проблемы понимания</a:t>
            </a:r>
            <a:endParaRPr lang="ru-RU" sz="2400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1860" y="1779687"/>
            <a:ext cx="903256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700" b="1" dirty="0">
                <a:solidFill>
                  <a:schemeClr val="accent6"/>
                </a:solidFill>
                <a:latin typeface="Times New Roman"/>
                <a:ea typeface="Calibri"/>
                <a:cs typeface="Times New Roman"/>
              </a:rPr>
              <a:t>Вариативность</a:t>
            </a:r>
            <a:r>
              <a:rPr lang="ru-RU" sz="27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– это свойство языковых единиц коммуникативного уровня, позволяющее носителям русского языка и тем, кто овладевает русским языком, использовать варианты коммуникативных единиц в соответствии с </a:t>
            </a:r>
            <a:r>
              <a:rPr lang="ru-RU" sz="2700" b="1" dirty="0">
                <a:solidFill>
                  <a:schemeClr val="accent6"/>
                </a:solidFill>
                <a:latin typeface="Times New Roman"/>
                <a:ea typeface="Calibri"/>
                <a:cs typeface="Times New Roman"/>
              </a:rPr>
              <a:t>позицией говорящего </a:t>
            </a:r>
            <a:r>
              <a:rPr lang="ru-RU" sz="2700" dirty="0">
                <a:solidFill>
                  <a:schemeClr val="accent6"/>
                </a:solidFill>
                <a:latin typeface="Times New Roman"/>
                <a:ea typeface="Calibri"/>
                <a:cs typeface="Times New Roman"/>
              </a:rPr>
              <a:t>и </a:t>
            </a:r>
            <a:r>
              <a:rPr lang="ru-RU" sz="2700" b="1" dirty="0">
                <a:solidFill>
                  <a:schemeClr val="accent6"/>
                </a:solidFill>
                <a:latin typeface="Times New Roman"/>
                <a:ea typeface="Calibri"/>
                <a:cs typeface="Times New Roman"/>
              </a:rPr>
              <a:t>ситуацией общения </a:t>
            </a:r>
            <a:r>
              <a:rPr lang="ru-RU" sz="2700" dirty="0">
                <a:solidFill>
                  <a:schemeClr val="accent6"/>
                </a:solidFill>
                <a:latin typeface="Times New Roman"/>
                <a:ea typeface="Calibri"/>
                <a:cs typeface="Times New Roman"/>
              </a:rPr>
              <a:t>п</a:t>
            </a:r>
            <a:r>
              <a:rPr lang="ru-RU" sz="27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ри</a:t>
            </a:r>
            <a:r>
              <a:rPr lang="ru-RU" sz="2700" dirty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ru-RU" sz="27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изменении отдельных элементов структуры и семантики, но при сохранении одного и того же объекта </a:t>
            </a:r>
            <a:r>
              <a:rPr lang="ru-RU" sz="2700" dirty="0">
                <a:latin typeface="Times New Roman"/>
                <a:ea typeface="Calibri"/>
                <a:cs typeface="Times New Roman"/>
              </a:rPr>
              <a:t>речевой </a:t>
            </a:r>
            <a:r>
              <a:rPr lang="ru-RU" sz="27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деятельности, т.е. </a:t>
            </a:r>
            <a:r>
              <a:rPr lang="ru-RU" sz="2700" b="1" dirty="0">
                <a:solidFill>
                  <a:schemeClr val="accent6"/>
                </a:solidFill>
                <a:latin typeface="Times New Roman"/>
                <a:ea typeface="Calibri"/>
                <a:cs typeface="Times New Roman"/>
              </a:rPr>
              <a:t>глубинной семантики предложения</a:t>
            </a:r>
            <a:r>
              <a:rPr lang="ru-RU" sz="2700" dirty="0">
                <a:solidFill>
                  <a:schemeClr val="accent6"/>
                </a:solidFill>
                <a:latin typeface="Times New Roman"/>
                <a:ea typeface="Calibri"/>
                <a:cs typeface="Times New Roman"/>
              </a:rPr>
              <a:t>. </a:t>
            </a:r>
            <a:endParaRPr lang="ru-RU" sz="2700" b="1" dirty="0">
              <a:solidFill>
                <a:schemeClr val="accent6"/>
              </a:solidFill>
              <a:latin typeface="Calibri"/>
              <a:ea typeface="Calibri"/>
              <a:cs typeface="Times New Roman"/>
            </a:endParaRPr>
          </a:p>
          <a:p>
            <a:pPr algn="just"/>
            <a:r>
              <a:rPr lang="ru-RU" sz="2700" dirty="0">
                <a:latin typeface="Times New Roman"/>
                <a:ea typeface="Calibri"/>
              </a:rPr>
              <a:t>Что конкретно имеется в виду? Например, </a:t>
            </a:r>
            <a:r>
              <a:rPr lang="ru-RU" sz="2700" b="1" i="1" dirty="0">
                <a:solidFill>
                  <a:schemeClr val="accent6"/>
                </a:solidFill>
                <a:latin typeface="Times New Roman"/>
                <a:ea typeface="Calibri"/>
              </a:rPr>
              <a:t>Отец огорчается из-за поведения сына; − Отца огорчает поведение сына.</a:t>
            </a:r>
            <a:endParaRPr lang="ru-RU" sz="27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8283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30455"/>
            <a:ext cx="892899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Идею о позиции говорящего </a:t>
            </a:r>
            <a:r>
              <a:rPr lang="ru-RU" sz="2400" b="1" dirty="0">
                <a:solidFill>
                  <a:schemeClr val="accent6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В.В. Виноградова, Г.И. Рожковой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и</a:t>
            </a:r>
            <a:r>
              <a:rPr lang="ru-RU" sz="24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др. можно применить ко многим грамматическим явлениям, где просматривается эта </a:t>
            </a:r>
            <a:r>
              <a:rPr lang="ru-RU" sz="2400" b="1" dirty="0">
                <a:solidFill>
                  <a:schemeClr val="accent6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вариативность</a:t>
            </a:r>
            <a:r>
              <a:rPr lang="ru-RU" sz="2400" dirty="0">
                <a:latin typeface="Times New Roman" pitchFamily="18" charset="0"/>
                <a:ea typeface="Calibri"/>
                <a:cs typeface="Times New Roman" pitchFamily="18" charset="0"/>
              </a:rPr>
              <a:t>.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Примеров вариативного употребления в русской языковой системе много. </a:t>
            </a:r>
            <a:r>
              <a:rPr lang="ru-RU" sz="2400" b="1" dirty="0">
                <a:solidFill>
                  <a:schemeClr val="accent6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Вариативностью пронизана вся русская языковая система.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4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Вариативность  широко представлена на уровне различных словосочетаний: например: </a:t>
            </a:r>
            <a:r>
              <a:rPr lang="ru-RU" sz="2400" b="1" i="1" dirty="0">
                <a:solidFill>
                  <a:schemeClr val="accent6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мамина шуба – шуба мамы; хрустальная ваза – ваза из хрусталя</a:t>
            </a:r>
            <a:r>
              <a:rPr lang="ru-RU" sz="2400" b="1" dirty="0">
                <a:solidFill>
                  <a:schemeClr val="accent6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ea typeface="Calibri"/>
                <a:cs typeface="Times New Roman" pitchFamily="18" charset="0"/>
              </a:rPr>
              <a:t>и др.</a:t>
            </a:r>
            <a:r>
              <a:rPr lang="ru-RU" sz="2400" i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endParaRPr lang="ru-RU" sz="2400" dirty="0">
              <a:solidFill>
                <a:srgbClr val="002060"/>
              </a:solidFill>
              <a:latin typeface="Times New Roman"/>
              <a:ea typeface="Calibri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400" dirty="0">
                <a:solidFill>
                  <a:srgbClr val="002060"/>
                </a:solidFill>
                <a:latin typeface="Times New Roman"/>
                <a:ea typeface="Calibri"/>
              </a:rPr>
              <a:t>Различается, например, грамматическая форма выражения субъекта в именительном или в косвенном падеже: </a:t>
            </a:r>
            <a:r>
              <a:rPr lang="ru-RU" sz="2400" b="1" i="1" dirty="0">
                <a:solidFill>
                  <a:schemeClr val="accent6"/>
                </a:solidFill>
                <a:latin typeface="Times New Roman"/>
                <a:ea typeface="Calibri"/>
              </a:rPr>
              <a:t>Я радуюсь успехам своих учеников; – Меня радуют успехи моих учеников</a:t>
            </a:r>
            <a:r>
              <a:rPr lang="ru-RU" sz="2400" i="1" dirty="0">
                <a:solidFill>
                  <a:schemeClr val="accent6"/>
                </a:solidFill>
                <a:latin typeface="Times New Roman"/>
                <a:ea typeface="Calibri"/>
              </a:rPr>
              <a:t>. </a:t>
            </a:r>
            <a:endParaRPr lang="ru-RU" sz="2400" dirty="0">
              <a:solidFill>
                <a:schemeClr val="accent6"/>
              </a:solidFill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5027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35513" y="19968"/>
            <a:ext cx="9179513" cy="6632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Проживая в обществе, каждый человек общается с другими его представителями на том языке, который в этом обществе используется. Проблемы человеческого общения связаны </a:t>
            </a:r>
            <a:r>
              <a:rPr lang="ru-RU" sz="25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 социализацией человека, 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т.е.</a:t>
            </a:r>
            <a:r>
              <a:rPr lang="ru-RU" sz="25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 его вхождением в общественную жизнь, с обеспечением его жизнедеятельности. </a:t>
            </a:r>
          </a:p>
          <a:p>
            <a:pPr algn="just"/>
            <a:r>
              <a:rPr lang="ru-RU" sz="25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Социализация</a:t>
            </a:r>
            <a:r>
              <a:rPr lang="ru-RU" sz="25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иностранца в новом для него обществе происходит лишь тогда, когда </a:t>
            </a:r>
            <a:r>
              <a:rPr lang="ru-RU" sz="25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он освоит язык и новый код общества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, в котором он живёт в данный момент и в котором ему надо общаться. В противном случае он будет сталкиваться </a:t>
            </a:r>
            <a:r>
              <a:rPr lang="ru-RU" sz="25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5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проблемами непонимания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, что приводит к </a:t>
            </a:r>
            <a:r>
              <a:rPr lang="ru-RU" sz="25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межкультурному шоку</a:t>
            </a:r>
            <a:r>
              <a:rPr lang="ru-RU" sz="25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ru-RU" sz="25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Естественная потребность 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любого человека состоит </a:t>
            </a:r>
            <a:r>
              <a:rPr lang="ru-RU" sz="25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5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стремлении понимать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, что происходит, какую информацию он должен услышать, увидеть и обязательно </a:t>
            </a:r>
            <a:r>
              <a:rPr lang="ru-RU" sz="25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понять.</a:t>
            </a:r>
            <a:r>
              <a:rPr lang="ru-RU" sz="25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Поэтому при изучении русского языка как иностранного важно, чтобы </a:t>
            </a:r>
            <a:r>
              <a:rPr lang="ru-RU" sz="25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преподаватель общался на том языковом уровне, каким владеет учащийся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, т.е. на </a:t>
            </a:r>
            <a:r>
              <a:rPr lang="ru-RU" sz="25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доступном и понятном уровне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5175935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496" y="0"/>
            <a:ext cx="905329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400" b="1" dirty="0">
                <a:solidFill>
                  <a:schemeClr val="accent6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Вариативность</a:t>
            </a:r>
            <a:r>
              <a:rPr lang="ru-RU" sz="24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обусловлена </a:t>
            </a:r>
            <a:r>
              <a:rPr lang="ru-RU" sz="2400" b="1" dirty="0">
                <a:solidFill>
                  <a:schemeClr val="accent6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структурно-семантическим богатством русского языка.</a:t>
            </a:r>
            <a:r>
              <a:rPr lang="ru-RU" sz="2400" dirty="0">
                <a:solidFill>
                  <a:schemeClr val="accent6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Она позволяет говорящему лицу использовать возможности языковой системы для выражения  своей цели, точки зрения, отношения к тому, что он высказывает. Об этом неоднократно писали В.В. Виноградов и Г.И. Рожкова.</a:t>
            </a:r>
          </a:p>
          <a:p>
            <a:pPr algn="just">
              <a:spcAft>
                <a:spcPts val="0"/>
              </a:spcAft>
            </a:pPr>
            <a:endParaRPr lang="ru-RU" sz="2400" dirty="0">
              <a:solidFill>
                <a:srgbClr val="00206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Позиция говорящего, его </a:t>
            </a:r>
            <a:r>
              <a:rPr lang="ru-RU" sz="2400" b="1" dirty="0">
                <a:solidFill>
                  <a:schemeClr val="accent6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смысловая установка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– это когнитивное состояние, характеризующее </a:t>
            </a:r>
            <a:r>
              <a:rPr lang="ru-RU" sz="2400" b="1" dirty="0">
                <a:solidFill>
                  <a:schemeClr val="accent6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выбор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говорящим коммуникативной цели, т.е. того, что он хотел бы достичь, произнеся данное высказывания (</a:t>
            </a:r>
            <a:r>
              <a:rPr lang="ru-RU" sz="2400" b="1" dirty="0">
                <a:solidFill>
                  <a:schemeClr val="accent6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смысл, который он передаёт слушающему</a:t>
            </a:r>
            <a:r>
              <a:rPr lang="ru-RU" sz="2400" dirty="0">
                <a:solidFill>
                  <a:schemeClr val="accent6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). </a:t>
            </a:r>
          </a:p>
          <a:p>
            <a:pPr algn="just">
              <a:spcAft>
                <a:spcPts val="0"/>
              </a:spcAft>
            </a:pPr>
            <a:endParaRPr lang="ru-RU" sz="2400" b="1" dirty="0">
              <a:solidFill>
                <a:srgbClr val="C0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400" b="1" dirty="0">
                <a:solidFill>
                  <a:schemeClr val="accent6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От позиции говорящего зависит выбор одного из бинарных вариантов языковых единиц</a:t>
            </a:r>
            <a:r>
              <a:rPr lang="ru-RU" sz="2000" b="1" dirty="0">
                <a:solidFill>
                  <a:schemeClr val="accent6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</a:p>
          <a:p>
            <a:pPr algn="just">
              <a:spcAft>
                <a:spcPts val="0"/>
              </a:spcAft>
            </a:pPr>
            <a:endParaRPr lang="ru-RU" sz="2000" b="1" dirty="0">
              <a:solidFill>
                <a:srgbClr val="C0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600" b="1" dirty="0">
                <a:latin typeface="Times New Roman" pitchFamily="18" charset="0"/>
                <a:ea typeface="Calibri"/>
                <a:cs typeface="Times New Roman" pitchFamily="18" charset="0"/>
              </a:rPr>
              <a:t>(Виноградов В.В. Русский язык. Грамматическое учение о слове –М., 1972, с. 21, 381, 462;</a:t>
            </a:r>
          </a:p>
          <a:p>
            <a:pPr algn="just">
              <a:spcAft>
                <a:spcPts val="0"/>
              </a:spcAft>
            </a:pPr>
            <a:r>
              <a:rPr lang="ru-RU" sz="1600" b="1" dirty="0">
                <a:latin typeface="Times New Roman" pitchFamily="18" charset="0"/>
                <a:ea typeface="Calibri"/>
                <a:cs typeface="Times New Roman" pitchFamily="18" charset="0"/>
              </a:rPr>
              <a:t>Рожкова Г.И. Проблемность в обучении русскому языку нерусских. МГУ, 1994, с. 11.)</a:t>
            </a:r>
          </a:p>
        </p:txBody>
      </p:sp>
    </p:spTree>
    <p:extLst>
      <p:ext uri="{BB962C8B-B14F-4D97-AF65-F5344CB8AC3E}">
        <p14:creationId xmlns:p14="http://schemas.microsoft.com/office/powerpoint/2010/main" val="22614140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496" y="116632"/>
            <a:ext cx="9108504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800" b="1" dirty="0">
                <a:solidFill>
                  <a:schemeClr val="accent6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Вариативность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может быть обусловлена </a:t>
            </a:r>
            <a:r>
              <a:rPr lang="ru-RU" sz="2800" b="1" dirty="0">
                <a:solidFill>
                  <a:schemeClr val="accent6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семантическими и стилистическими различиями</a:t>
            </a:r>
            <a:r>
              <a:rPr lang="ru-RU" sz="2800" dirty="0">
                <a:solidFill>
                  <a:schemeClr val="accent6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: </a:t>
            </a:r>
          </a:p>
          <a:p>
            <a:pPr algn="just">
              <a:spcAft>
                <a:spcPts val="0"/>
              </a:spcAft>
            </a:pPr>
            <a:endParaRPr lang="ru-RU" sz="2800" b="1" i="1" dirty="0">
              <a:solidFill>
                <a:srgbClr val="C0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800" b="1" i="1" dirty="0">
                <a:solidFill>
                  <a:schemeClr val="accent6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Я хочу поехать в Петербург; – Мне хочется поехать в Петербург. </a:t>
            </a:r>
          </a:p>
          <a:p>
            <a:pPr algn="just">
              <a:spcAft>
                <a:spcPts val="0"/>
              </a:spcAft>
            </a:pPr>
            <a:endParaRPr lang="ru-RU" sz="28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indent="-514350" algn="just">
              <a:spcAft>
                <a:spcPts val="0"/>
              </a:spcAft>
              <a:buAutoNum type="arabicPeriod"/>
            </a:pP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Во втором варианте позиция говорящего обусловлена тем, что существуют некие препятствия, некое</a:t>
            </a:r>
            <a:r>
              <a:rPr lang="ru-RU" sz="28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chemeClr val="accent6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но</a:t>
            </a:r>
            <a:r>
              <a:rPr lang="ru-RU" sz="2800" dirty="0">
                <a:latin typeface="Times New Roman" pitchFamily="18" charset="0"/>
                <a:ea typeface="Calibri"/>
                <a:cs typeface="Times New Roman" pitchFamily="18" charset="0"/>
              </a:rPr>
              <a:t>,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что мешает говорящему уверенно выражать свою мысль.</a:t>
            </a:r>
          </a:p>
          <a:p>
            <a:pPr algn="just">
              <a:spcAft>
                <a:spcPts val="0"/>
              </a:spcAft>
            </a:pP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</a:p>
          <a:p>
            <a:pPr algn="just">
              <a:spcAft>
                <a:spcPts val="0"/>
              </a:spcAft>
              <a:buAutoNum type="arabicPeriod" startAt="2"/>
            </a:pP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Форма глагола с постфиксом </a:t>
            </a:r>
            <a:r>
              <a:rPr lang="ru-RU" sz="2800" b="1" i="1" dirty="0">
                <a:solidFill>
                  <a:schemeClr val="accent6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-</a:t>
            </a:r>
            <a:r>
              <a:rPr lang="ru-RU" sz="2800" b="1" i="1" dirty="0" err="1">
                <a:solidFill>
                  <a:schemeClr val="accent6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ся</a:t>
            </a:r>
            <a:r>
              <a:rPr lang="ru-RU" sz="2800" dirty="0">
                <a:solidFill>
                  <a:schemeClr val="accent6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более мягкая, деликатная, поэтому часто функционирует в речевом этикете: </a:t>
            </a:r>
            <a:r>
              <a:rPr lang="ru-RU" sz="2800" b="1" i="1" dirty="0">
                <a:solidFill>
                  <a:schemeClr val="accent6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Мне хочется Вас поздравить (поблагодарить)</a:t>
            </a:r>
            <a:r>
              <a:rPr lang="ru-RU" sz="2800" dirty="0">
                <a:solidFill>
                  <a:schemeClr val="accent6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</a:p>
          <a:p>
            <a:pPr marL="514350" indent="-514350" algn="just">
              <a:spcAft>
                <a:spcPts val="0"/>
              </a:spcAft>
              <a:buAutoNum type="arabicPeriod" startAt="2"/>
            </a:pPr>
            <a:endParaRPr lang="ru-RU" sz="28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60376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332656"/>
            <a:ext cx="9036496" cy="64274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ts val="3800"/>
              </a:lnSpc>
            </a:pP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Ещё один пример вариативности:  </a:t>
            </a:r>
            <a:r>
              <a:rPr lang="ru-RU" sz="2800" b="1" i="1" dirty="0">
                <a:solidFill>
                  <a:schemeClr val="accent6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Девушка грустит; − Девушке грустно. </a:t>
            </a:r>
          </a:p>
          <a:p>
            <a:pPr lvl="0" algn="just">
              <a:lnSpc>
                <a:spcPts val="3800"/>
              </a:lnSpc>
            </a:pP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 первом предложении описывается эмоциональное состояние субъекта в настоящем времени: </a:t>
            </a:r>
            <a:r>
              <a:rPr lang="ru-RU" sz="2800" b="1" dirty="0">
                <a:solidFill>
                  <a:schemeClr val="accent6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  протяжённости во времени, это динамичное состояние</a:t>
            </a:r>
            <a:r>
              <a:rPr lang="ru-RU" sz="2800" dirty="0">
                <a:solidFill>
                  <a:schemeClr val="accent6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Говорящий использует этот вариант, когда хочет подчеркнуть </a:t>
            </a:r>
            <a:r>
              <a:rPr lang="ru-RU" sz="2800" b="1" dirty="0">
                <a:solidFill>
                  <a:schemeClr val="accent6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динамичность высказывания</a:t>
            </a:r>
            <a:r>
              <a:rPr lang="ru-RU" sz="2800" dirty="0">
                <a:solidFill>
                  <a:schemeClr val="accent6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 </a:t>
            </a:r>
          </a:p>
          <a:p>
            <a:pPr lvl="0" algn="just">
              <a:lnSpc>
                <a:spcPts val="3800"/>
              </a:lnSpc>
            </a:pP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Во втором предложении констатируется наличие </a:t>
            </a:r>
            <a:r>
              <a:rPr lang="ru-RU" sz="2800" b="1" dirty="0">
                <a:solidFill>
                  <a:schemeClr val="accent6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статичного эмоционального состояния</a:t>
            </a:r>
            <a:r>
              <a:rPr lang="ru-RU" sz="2800" dirty="0">
                <a:solidFill>
                  <a:schemeClr val="accent6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субъекта с семантикой </a:t>
            </a:r>
            <a:r>
              <a:rPr lang="ru-RU" sz="2800" b="1" dirty="0">
                <a:solidFill>
                  <a:schemeClr val="accent6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оценкой</a:t>
            </a:r>
            <a:r>
              <a:rPr lang="ru-RU" sz="2800" dirty="0">
                <a:solidFill>
                  <a:schemeClr val="accent6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и </a:t>
            </a:r>
            <a:r>
              <a:rPr lang="ru-RU" sz="2800" b="1" dirty="0">
                <a:solidFill>
                  <a:schemeClr val="accent6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фиксацией этого состояния</a:t>
            </a:r>
            <a:r>
              <a:rPr lang="ru-RU" sz="2800" dirty="0">
                <a:solidFill>
                  <a:schemeClr val="accent6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</a:p>
          <a:p>
            <a:pPr lvl="0" algn="just">
              <a:lnSpc>
                <a:spcPts val="3800"/>
              </a:lnSpc>
            </a:pPr>
            <a:endParaRPr lang="ru-RU" sz="2800" dirty="0">
              <a:solidFill>
                <a:srgbClr val="00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 algn="just">
              <a:lnSpc>
                <a:spcPts val="3800"/>
              </a:lnSpc>
            </a:pPr>
            <a:r>
              <a:rPr lang="ru-RU" sz="2800" b="1" dirty="0">
                <a:solidFill>
                  <a:schemeClr val="accent6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Идею В.В. Виноградова и Г.И. Рожковой можно применить ко многим грамматическим явлениям</a:t>
            </a:r>
            <a:r>
              <a:rPr lang="ru-RU" sz="2800" b="1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0147765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Текст 2"/>
          <p:cNvSpPr>
            <a:spLocks noGrp="1"/>
          </p:cNvSpPr>
          <p:nvPr>
            <p:ph type="body" idx="1"/>
          </p:nvPr>
        </p:nvSpPr>
        <p:spPr>
          <a:xfrm>
            <a:off x="42863" y="0"/>
            <a:ext cx="4457129" cy="520700"/>
          </a:xfrm>
        </p:spPr>
        <p:txBody>
          <a:bodyPr/>
          <a:lstStyle/>
          <a:p>
            <a:pPr algn="ctr"/>
            <a:r>
              <a:rPr lang="ru-RU" altLang="ru-RU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активный субъект</a:t>
            </a:r>
          </a:p>
        </p:txBody>
      </p:sp>
      <p:sp>
        <p:nvSpPr>
          <p:cNvPr id="11267" name="Объект 3"/>
          <p:cNvSpPr>
            <a:spLocks noGrp="1"/>
          </p:cNvSpPr>
          <p:nvPr>
            <p:ph sz="half" idx="2"/>
          </p:nvPr>
        </p:nvSpPr>
        <p:spPr>
          <a:xfrm>
            <a:off x="0" y="476672"/>
            <a:ext cx="4571999" cy="6237287"/>
          </a:xfrm>
          <a:ln w="19050">
            <a:solidFill>
              <a:srgbClr val="8E3432"/>
            </a:solidFill>
            <a:miter lim="800000"/>
            <a:headEnd/>
            <a:tailEnd/>
          </a:ln>
        </p:spPr>
        <p:txBody>
          <a:bodyPr/>
          <a:lstStyle/>
          <a:p>
            <a:pPr marL="0" indent="0" algn="ctr">
              <a:lnSpc>
                <a:spcPts val="2300"/>
              </a:lnSpc>
              <a:buNone/>
            </a:pPr>
            <a:r>
              <a:rPr lang="ru-RU" alt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действия: </a:t>
            </a:r>
            <a:r>
              <a:rPr lang="ru-RU" altLang="ru-RU" sz="1400" b="1" i="1" dirty="0">
                <a:solidFill>
                  <a:srgbClr val="8E3432"/>
                </a:solidFill>
                <a:latin typeface="Times New Roman" pitchFamily="18" charset="0"/>
                <a:cs typeface="Times New Roman" pitchFamily="18" charset="0"/>
              </a:rPr>
              <a:t>Студент защищает дипломную работу; Студент прочитал книгу;</a:t>
            </a:r>
          </a:p>
          <a:p>
            <a:pPr marL="0" indent="0" algn="just">
              <a:lnSpc>
                <a:spcPts val="2300"/>
              </a:lnSpc>
              <a:spcBef>
                <a:spcPts val="0"/>
              </a:spcBef>
              <a:buFontTx/>
              <a:buNone/>
            </a:pPr>
            <a:r>
              <a:rPr lang="ru-RU" alt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состояния: </a:t>
            </a:r>
            <a:r>
              <a:rPr lang="ru-RU" altLang="ru-RU" sz="1400" b="1" i="1" dirty="0">
                <a:solidFill>
                  <a:srgbClr val="8E3432"/>
                </a:solidFill>
                <a:latin typeface="Times New Roman" pitchFamily="18" charset="0"/>
                <a:cs typeface="Times New Roman" pitchFamily="18" charset="0"/>
              </a:rPr>
              <a:t>Студент болеет ангиной;</a:t>
            </a:r>
          </a:p>
          <a:p>
            <a:pPr marL="0" indent="0" algn="just">
              <a:lnSpc>
                <a:spcPts val="2300"/>
              </a:lnSpc>
              <a:spcBef>
                <a:spcPts val="0"/>
              </a:spcBef>
              <a:buNone/>
            </a:pPr>
            <a:r>
              <a:rPr lang="ru-RU" alt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наличия: </a:t>
            </a:r>
            <a:r>
              <a:rPr lang="ru-RU" altLang="ru-RU" sz="1400" b="1" i="1" dirty="0">
                <a:solidFill>
                  <a:srgbClr val="8E3432"/>
                </a:solidFill>
                <a:latin typeface="Times New Roman" pitchFamily="18" charset="0"/>
                <a:cs typeface="Times New Roman" pitchFamily="18" charset="0"/>
              </a:rPr>
              <a:t>Студент был на лекции;</a:t>
            </a:r>
          </a:p>
          <a:p>
            <a:pPr marL="0" indent="0" algn="just">
              <a:lnSpc>
                <a:spcPts val="1680"/>
              </a:lnSpc>
              <a:spcBef>
                <a:spcPts val="0"/>
              </a:spcBef>
              <a:buFontTx/>
              <a:buNone/>
            </a:pPr>
            <a:r>
              <a:rPr lang="ru-RU" alt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квалификативного признака:</a:t>
            </a:r>
            <a:r>
              <a:rPr lang="ru-RU" altLang="ru-RU" sz="1400" b="1" dirty="0">
                <a:solidFill>
                  <a:srgbClr val="8E343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400" b="1" i="1" dirty="0">
                <a:solidFill>
                  <a:srgbClr val="8E3432"/>
                </a:solidFill>
                <a:latin typeface="Times New Roman" pitchFamily="18" charset="0"/>
                <a:cs typeface="Times New Roman" pitchFamily="18" charset="0"/>
              </a:rPr>
              <a:t>Сестра ‒ врач, Сестра работает врачом;</a:t>
            </a:r>
          </a:p>
          <a:p>
            <a:pPr marL="0" indent="0" algn="just">
              <a:lnSpc>
                <a:spcPts val="1680"/>
              </a:lnSpc>
              <a:spcBef>
                <a:spcPts val="0"/>
              </a:spcBef>
              <a:buFontTx/>
              <a:buNone/>
            </a:pPr>
            <a:r>
              <a:rPr lang="ru-RU" alt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тождества:</a:t>
            </a:r>
            <a:r>
              <a:rPr lang="ru-RU" altLang="ru-RU" sz="1400" b="1" dirty="0">
                <a:solidFill>
                  <a:srgbClr val="8E3432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altLang="ru-RU" sz="1400" b="1" i="1" dirty="0">
                <a:solidFill>
                  <a:srgbClr val="8E3432"/>
                </a:solidFill>
                <a:latin typeface="Times New Roman" pitchFamily="18" charset="0"/>
                <a:cs typeface="Times New Roman" pitchFamily="18" charset="0"/>
              </a:rPr>
              <a:t>Москва – столица России;</a:t>
            </a:r>
          </a:p>
          <a:p>
            <a:pPr marL="0" indent="0" algn="just">
              <a:lnSpc>
                <a:spcPts val="1680"/>
              </a:lnSpc>
              <a:spcBef>
                <a:spcPts val="0"/>
              </a:spcBef>
              <a:buNone/>
            </a:pPr>
            <a:r>
              <a:rPr lang="ru-RU" alt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возраста:</a:t>
            </a:r>
            <a:r>
              <a:rPr lang="ru-RU" altLang="ru-RU" sz="1400" b="1" i="1" dirty="0">
                <a:solidFill>
                  <a:srgbClr val="8E3432"/>
                </a:solidFill>
                <a:latin typeface="Times New Roman" pitchFamily="18" charset="0"/>
                <a:cs typeface="Times New Roman" pitchFamily="18" charset="0"/>
              </a:rPr>
              <a:t> Он старик,  Я двадцатилетний;</a:t>
            </a:r>
          </a:p>
          <a:p>
            <a:pPr marL="0" indent="0" algn="just">
              <a:lnSpc>
                <a:spcPts val="2300"/>
              </a:lnSpc>
              <a:spcBef>
                <a:spcPts val="0"/>
              </a:spcBef>
              <a:buFontTx/>
              <a:buNone/>
            </a:pPr>
            <a:r>
              <a:rPr lang="ru-RU" alt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качественной характеристики: </a:t>
            </a:r>
            <a:r>
              <a:rPr lang="ru-RU" altLang="ru-RU" sz="1400" b="1" i="1" dirty="0">
                <a:solidFill>
                  <a:srgbClr val="8E3432"/>
                </a:solidFill>
                <a:latin typeface="Times New Roman" pitchFamily="18" charset="0"/>
                <a:cs typeface="Times New Roman" pitchFamily="18" charset="0"/>
              </a:rPr>
              <a:t>Студент имеет прекрасные способности;</a:t>
            </a:r>
          </a:p>
          <a:p>
            <a:pPr marL="0" indent="0" algn="just">
              <a:lnSpc>
                <a:spcPts val="2300"/>
              </a:lnSpc>
              <a:spcBef>
                <a:spcPts val="0"/>
              </a:spcBef>
              <a:buFontTx/>
              <a:buNone/>
            </a:pPr>
            <a:r>
              <a:rPr lang="ru-RU" alt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обладания  или принадлежности: </a:t>
            </a:r>
            <a:r>
              <a:rPr lang="ru-RU" altLang="ru-RU" sz="1400" b="1" i="1" dirty="0">
                <a:solidFill>
                  <a:srgbClr val="8E3432"/>
                </a:solidFill>
                <a:latin typeface="Times New Roman" pitchFamily="18" charset="0"/>
                <a:cs typeface="Times New Roman" pitchFamily="18" charset="0"/>
              </a:rPr>
              <a:t>Я хозяин нового дома. Россия обладает огромными запасами нефти;</a:t>
            </a:r>
          </a:p>
          <a:p>
            <a:pPr marL="0" indent="0" algn="just">
              <a:lnSpc>
                <a:spcPts val="2300"/>
              </a:lnSpc>
              <a:spcBef>
                <a:spcPts val="0"/>
              </a:spcBef>
              <a:buNone/>
            </a:pPr>
            <a:r>
              <a:rPr lang="ru-RU" alt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модальных отношений:</a:t>
            </a:r>
            <a:r>
              <a:rPr lang="ru-RU" altLang="ru-RU" sz="1400" b="1" i="1" dirty="0">
                <a:solidFill>
                  <a:srgbClr val="8E3432"/>
                </a:solidFill>
                <a:latin typeface="Times New Roman" pitchFamily="18" charset="0"/>
                <a:cs typeface="Times New Roman" pitchFamily="18" charset="0"/>
              </a:rPr>
              <a:t> Вы не должны уезжать из города;</a:t>
            </a:r>
          </a:p>
          <a:p>
            <a:pPr marL="0" indent="0" algn="just">
              <a:lnSpc>
                <a:spcPts val="2300"/>
              </a:lnSpc>
              <a:spcBef>
                <a:spcPts val="0"/>
              </a:spcBef>
              <a:buNone/>
            </a:pPr>
            <a:r>
              <a:rPr lang="ru-RU" alt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желаний:  </a:t>
            </a:r>
            <a:r>
              <a:rPr lang="ru-RU" altLang="ru-RU" sz="1400" b="1" i="1" dirty="0">
                <a:solidFill>
                  <a:srgbClr val="8E3432"/>
                </a:solidFill>
                <a:latin typeface="Times New Roman" pitchFamily="18" charset="0"/>
                <a:cs typeface="Times New Roman" pitchFamily="18" charset="0"/>
              </a:rPr>
              <a:t>Я хочу поговорить с отцом;</a:t>
            </a:r>
          </a:p>
          <a:p>
            <a:pPr marL="0" indent="0" algn="just">
              <a:lnSpc>
                <a:spcPts val="2300"/>
              </a:lnSpc>
              <a:spcBef>
                <a:spcPts val="0"/>
              </a:spcBef>
              <a:buNone/>
            </a:pPr>
            <a:r>
              <a:rPr lang="ru-RU" alt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эмоциональных отношений:</a:t>
            </a:r>
            <a:r>
              <a:rPr lang="ru-RU" altLang="ru-RU" sz="1400" b="1" dirty="0">
                <a:solidFill>
                  <a:srgbClr val="8E343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400" b="1" i="1" dirty="0">
                <a:solidFill>
                  <a:srgbClr val="8E3432"/>
                </a:solidFill>
                <a:latin typeface="Times New Roman" pitchFamily="18" charset="0"/>
                <a:cs typeface="Times New Roman" pitchFamily="18" charset="0"/>
              </a:rPr>
              <a:t>Я люблю этого человека;</a:t>
            </a:r>
          </a:p>
          <a:p>
            <a:pPr marL="0" indent="0" algn="just">
              <a:lnSpc>
                <a:spcPts val="2300"/>
              </a:lnSpc>
              <a:spcBef>
                <a:spcPts val="0"/>
              </a:spcBef>
              <a:buNone/>
            </a:pPr>
            <a:endParaRPr lang="ru-RU" altLang="ru-RU" sz="1400" b="1" i="1" dirty="0">
              <a:solidFill>
                <a:srgbClr val="8E343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ts val="2300"/>
              </a:lnSpc>
              <a:spcBef>
                <a:spcPts val="0"/>
              </a:spcBef>
              <a:buFontTx/>
              <a:buNone/>
            </a:pPr>
            <a:r>
              <a:rPr lang="ru-RU" alt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взаимных </a:t>
            </a:r>
            <a:r>
              <a:rPr lang="ru-RU" altLang="ru-RU" sz="1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отношений:</a:t>
            </a:r>
            <a:r>
              <a:rPr lang="ru-RU" altLang="ru-RU" sz="1400" b="1" i="1" dirty="0" err="1">
                <a:solidFill>
                  <a:srgbClr val="8E3432"/>
                </a:solidFill>
                <a:latin typeface="Times New Roman" pitchFamily="18" charset="0"/>
                <a:cs typeface="Times New Roman" pitchFamily="18" charset="0"/>
              </a:rPr>
              <a:t>Она</a:t>
            </a:r>
            <a:r>
              <a:rPr lang="ru-RU" altLang="ru-RU" sz="1400" b="1" i="1" dirty="0">
                <a:solidFill>
                  <a:srgbClr val="8E3432"/>
                </a:solidFill>
                <a:latin typeface="Times New Roman" pitchFamily="18" charset="0"/>
                <a:cs typeface="Times New Roman" pitchFamily="18" charset="0"/>
              </a:rPr>
              <a:t> с мужем имела неприятный разговор;</a:t>
            </a:r>
          </a:p>
          <a:p>
            <a:pPr marL="0" indent="0" algn="just">
              <a:lnSpc>
                <a:spcPts val="2300"/>
              </a:lnSpc>
              <a:spcBef>
                <a:spcPts val="0"/>
              </a:spcBef>
              <a:buFontTx/>
              <a:buNone/>
            </a:pPr>
            <a:r>
              <a:rPr lang="ru-RU" alt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восприятия:</a:t>
            </a:r>
            <a:r>
              <a:rPr lang="ru-RU" altLang="ru-RU" sz="1400" b="1" i="1" dirty="0">
                <a:solidFill>
                  <a:srgbClr val="8E3432"/>
                </a:solidFill>
                <a:latin typeface="Times New Roman" pitchFamily="18" charset="0"/>
                <a:cs typeface="Times New Roman" pitchFamily="18" charset="0"/>
              </a:rPr>
              <a:t> Вчера я видела страшный сон;</a:t>
            </a:r>
          </a:p>
          <a:p>
            <a:pPr marL="0" indent="0" algn="just">
              <a:lnSpc>
                <a:spcPts val="2300"/>
              </a:lnSpc>
              <a:spcBef>
                <a:spcPts val="0"/>
              </a:spcBef>
              <a:buFontTx/>
              <a:buNone/>
            </a:pPr>
            <a:r>
              <a:rPr lang="ru-RU" alt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существования / бытия:</a:t>
            </a:r>
            <a:r>
              <a:rPr lang="ru-RU" altLang="ru-RU" sz="1400" b="1" i="1" dirty="0">
                <a:solidFill>
                  <a:srgbClr val="8E3432"/>
                </a:solidFill>
                <a:latin typeface="Times New Roman" pitchFamily="18" charset="0"/>
                <a:cs typeface="Times New Roman" pitchFamily="18" charset="0"/>
              </a:rPr>
              <a:t> Тигры в тайге ещё существуют.</a:t>
            </a:r>
          </a:p>
        </p:txBody>
      </p:sp>
      <p:sp>
        <p:nvSpPr>
          <p:cNvPr id="11268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0"/>
            <a:ext cx="4498975" cy="520700"/>
          </a:xfrm>
        </p:spPr>
        <p:txBody>
          <a:bodyPr/>
          <a:lstStyle/>
          <a:p>
            <a:pPr algn="ctr"/>
            <a:r>
              <a:rPr lang="ru-RU" altLang="ru-RU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пассивный субъект</a:t>
            </a:r>
          </a:p>
        </p:txBody>
      </p:sp>
      <p:sp>
        <p:nvSpPr>
          <p:cNvPr id="11269" name="Объект 5"/>
          <p:cNvSpPr>
            <a:spLocks noGrp="1"/>
          </p:cNvSpPr>
          <p:nvPr>
            <p:ph sz="quarter" idx="4"/>
          </p:nvPr>
        </p:nvSpPr>
        <p:spPr>
          <a:xfrm>
            <a:off x="4644008" y="476672"/>
            <a:ext cx="4499992" cy="6264695"/>
          </a:xfrm>
          <a:ln w="19050">
            <a:solidFill>
              <a:srgbClr val="8E3432"/>
            </a:solidFill>
            <a:miter lim="800000"/>
            <a:headEnd/>
            <a:tailEnd/>
          </a:ln>
        </p:spPr>
        <p:txBody>
          <a:bodyPr/>
          <a:lstStyle/>
          <a:p>
            <a:pPr marL="0" indent="0" algn="just">
              <a:lnSpc>
                <a:spcPts val="2300"/>
              </a:lnSpc>
              <a:spcBef>
                <a:spcPts val="0"/>
              </a:spcBef>
              <a:buFontTx/>
              <a:buNone/>
            </a:pPr>
            <a:r>
              <a:rPr lang="ru-RU" alt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действия: </a:t>
            </a:r>
            <a:r>
              <a:rPr lang="ru-RU" altLang="ru-RU" sz="1400" b="1" i="1" dirty="0">
                <a:solidFill>
                  <a:srgbClr val="8E3432"/>
                </a:solidFill>
                <a:latin typeface="Times New Roman" pitchFamily="18" charset="0"/>
                <a:cs typeface="Times New Roman" pitchFamily="18" charset="0"/>
              </a:rPr>
              <a:t>Дипломная работа защищается студентом; Книга прочитана студентом;</a:t>
            </a:r>
          </a:p>
          <a:p>
            <a:pPr marL="0" indent="0" algn="just">
              <a:lnSpc>
                <a:spcPts val="2300"/>
              </a:lnSpc>
              <a:spcBef>
                <a:spcPts val="0"/>
              </a:spcBef>
              <a:buFontTx/>
              <a:buNone/>
            </a:pPr>
            <a:r>
              <a:rPr lang="ru-RU" alt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состояния:</a:t>
            </a:r>
            <a:r>
              <a:rPr lang="ru-RU" alt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400" b="1" i="1" dirty="0">
                <a:solidFill>
                  <a:srgbClr val="8E3432"/>
                </a:solidFill>
                <a:latin typeface="Times New Roman" pitchFamily="18" charset="0"/>
                <a:cs typeface="Times New Roman" pitchFamily="18" charset="0"/>
              </a:rPr>
              <a:t>У студента ангина (болит горло);</a:t>
            </a:r>
          </a:p>
          <a:p>
            <a:pPr marL="0" lvl="0" indent="0" algn="just">
              <a:lnSpc>
                <a:spcPts val="2300"/>
              </a:lnSpc>
              <a:spcBef>
                <a:spcPts val="0"/>
              </a:spcBef>
              <a:buNone/>
            </a:pPr>
            <a:r>
              <a:rPr lang="ru-RU" alt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отсутствия:</a:t>
            </a:r>
            <a:r>
              <a:rPr lang="ru-RU" altLang="ru-RU" sz="1400" b="1" i="1" dirty="0">
                <a:solidFill>
                  <a:srgbClr val="8E3432"/>
                </a:solidFill>
                <a:latin typeface="Times New Roman" pitchFamily="18" charset="0"/>
                <a:cs typeface="Times New Roman" pitchFamily="18" charset="0"/>
              </a:rPr>
              <a:t> Студента не было на лекции;</a:t>
            </a:r>
          </a:p>
          <a:p>
            <a:pPr marL="0" lvl="0" indent="0" algn="just">
              <a:lnSpc>
                <a:spcPts val="2200"/>
              </a:lnSpc>
              <a:spcBef>
                <a:spcPts val="0"/>
              </a:spcBef>
              <a:buNone/>
            </a:pPr>
            <a:endParaRPr lang="ru-RU" altLang="ru-RU" sz="1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lnSpc>
                <a:spcPts val="2300"/>
              </a:lnSpc>
              <a:spcBef>
                <a:spcPts val="0"/>
              </a:spcBef>
              <a:buNone/>
            </a:pPr>
            <a:endParaRPr lang="ru-RU" altLang="ru-RU" sz="1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ts val="2300"/>
              </a:lnSpc>
              <a:spcBef>
                <a:spcPts val="0"/>
              </a:spcBef>
              <a:buNone/>
            </a:pPr>
            <a:r>
              <a:rPr lang="ru-RU" alt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возраста: </a:t>
            </a:r>
            <a:r>
              <a:rPr lang="ru-RU" altLang="ru-RU" sz="1400" b="1" i="1" dirty="0">
                <a:solidFill>
                  <a:srgbClr val="8E3432"/>
                </a:solidFill>
                <a:latin typeface="Times New Roman" pitchFamily="18" charset="0"/>
                <a:cs typeface="Times New Roman" pitchFamily="18" charset="0"/>
              </a:rPr>
              <a:t>Старику 80 лет; Мне 20 лет;</a:t>
            </a:r>
          </a:p>
          <a:p>
            <a:pPr marL="0" indent="0" algn="just">
              <a:lnSpc>
                <a:spcPts val="2500"/>
              </a:lnSpc>
              <a:spcBef>
                <a:spcPts val="0"/>
              </a:spcBef>
              <a:buFontTx/>
              <a:buNone/>
            </a:pPr>
            <a:r>
              <a:rPr lang="ru-RU" alt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качественной характеристики:  </a:t>
            </a:r>
            <a:r>
              <a:rPr lang="ru-RU" altLang="ru-RU" sz="1400" b="1" i="1" dirty="0">
                <a:solidFill>
                  <a:srgbClr val="8E3432"/>
                </a:solidFill>
                <a:latin typeface="Times New Roman" pitchFamily="18" charset="0"/>
                <a:cs typeface="Times New Roman" pitchFamily="18" charset="0"/>
              </a:rPr>
              <a:t>У студента прекрасные способности;</a:t>
            </a:r>
          </a:p>
          <a:p>
            <a:pPr marL="0" indent="0" algn="just">
              <a:lnSpc>
                <a:spcPts val="2300"/>
              </a:lnSpc>
              <a:spcBef>
                <a:spcPts val="0"/>
              </a:spcBef>
              <a:buFontTx/>
              <a:buNone/>
            </a:pPr>
            <a:r>
              <a:rPr lang="ru-RU" alt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обладания  или принадлежности: </a:t>
            </a:r>
            <a:r>
              <a:rPr lang="ru-RU" altLang="ru-RU" sz="1400" b="1" i="1" dirty="0">
                <a:solidFill>
                  <a:srgbClr val="8E3432"/>
                </a:solidFill>
                <a:latin typeface="Times New Roman" pitchFamily="18" charset="0"/>
                <a:cs typeface="Times New Roman" pitchFamily="18" charset="0"/>
              </a:rPr>
              <a:t>У меня новый дом.</a:t>
            </a:r>
          </a:p>
          <a:p>
            <a:pPr marL="0" indent="0" algn="just">
              <a:lnSpc>
                <a:spcPts val="2300"/>
              </a:lnSpc>
              <a:spcBef>
                <a:spcPts val="0"/>
              </a:spcBef>
              <a:buFontTx/>
              <a:buNone/>
            </a:pPr>
            <a:r>
              <a:rPr lang="ru-RU" altLang="ru-RU" sz="1400" b="1" i="1" dirty="0">
                <a:solidFill>
                  <a:srgbClr val="8E3432"/>
                </a:solidFill>
                <a:latin typeface="Times New Roman" pitchFamily="18" charset="0"/>
                <a:cs typeface="Times New Roman" pitchFamily="18" charset="0"/>
              </a:rPr>
              <a:t>В России огромные запасы нефти;</a:t>
            </a:r>
          </a:p>
          <a:p>
            <a:pPr marL="0" indent="0" algn="just">
              <a:lnSpc>
                <a:spcPts val="2300"/>
              </a:lnSpc>
              <a:spcBef>
                <a:spcPts val="0"/>
              </a:spcBef>
              <a:buFontTx/>
              <a:buNone/>
            </a:pPr>
            <a:r>
              <a:rPr lang="ru-RU" alt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модальных отношений: </a:t>
            </a:r>
            <a:r>
              <a:rPr lang="ru-RU" altLang="ru-RU" sz="1400" b="1" i="1" dirty="0">
                <a:solidFill>
                  <a:srgbClr val="8E3432"/>
                </a:solidFill>
                <a:latin typeface="Times New Roman" pitchFamily="18" charset="0"/>
                <a:cs typeface="Times New Roman" pitchFamily="18" charset="0"/>
              </a:rPr>
              <a:t>Вам не надо (не следует) уезжать из города;</a:t>
            </a:r>
          </a:p>
          <a:p>
            <a:pPr marL="0" indent="0" algn="just">
              <a:lnSpc>
                <a:spcPts val="2300"/>
              </a:lnSpc>
              <a:spcBef>
                <a:spcPts val="0"/>
              </a:spcBef>
              <a:buFontTx/>
              <a:buNone/>
            </a:pPr>
            <a:r>
              <a:rPr lang="ru-RU" alt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желаний:  </a:t>
            </a:r>
            <a:r>
              <a:rPr lang="ru-RU" altLang="ru-RU" sz="1400" b="1" i="1" dirty="0">
                <a:solidFill>
                  <a:srgbClr val="8E3432"/>
                </a:solidFill>
                <a:latin typeface="Times New Roman" pitchFamily="18" charset="0"/>
                <a:cs typeface="Times New Roman" pitchFamily="18" charset="0"/>
              </a:rPr>
              <a:t>Мне хочется поговорить с отцом;</a:t>
            </a:r>
          </a:p>
          <a:p>
            <a:pPr marL="0" indent="0" algn="just">
              <a:lnSpc>
                <a:spcPts val="2300"/>
              </a:lnSpc>
              <a:spcBef>
                <a:spcPts val="0"/>
              </a:spcBef>
              <a:buFontTx/>
              <a:buNone/>
            </a:pPr>
            <a:r>
              <a:rPr lang="ru-RU" alt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эмоциональных отношений:</a:t>
            </a:r>
            <a:r>
              <a:rPr lang="ru-RU" altLang="ru-RU" sz="1400" b="1" dirty="0">
                <a:solidFill>
                  <a:srgbClr val="8E343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400" b="1" i="1" dirty="0">
                <a:solidFill>
                  <a:srgbClr val="8E3432"/>
                </a:solidFill>
                <a:latin typeface="Times New Roman" pitchFamily="18" charset="0"/>
                <a:cs typeface="Times New Roman" pitchFamily="18" charset="0"/>
              </a:rPr>
              <a:t>Мне нравится этот человек;</a:t>
            </a:r>
          </a:p>
          <a:p>
            <a:pPr marL="0" indent="0" algn="just">
              <a:lnSpc>
                <a:spcPts val="2300"/>
              </a:lnSpc>
              <a:spcBef>
                <a:spcPts val="0"/>
              </a:spcBef>
              <a:buFontTx/>
              <a:buNone/>
            </a:pPr>
            <a:r>
              <a:rPr lang="ru-RU" alt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взаимных отношений: </a:t>
            </a:r>
            <a:r>
              <a:rPr lang="ru-RU" altLang="ru-RU" sz="1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400" b="1" i="1" dirty="0">
                <a:solidFill>
                  <a:srgbClr val="8E3432"/>
                </a:solidFill>
                <a:latin typeface="Times New Roman" pitchFamily="18" charset="0"/>
                <a:cs typeface="Times New Roman" pitchFamily="18" charset="0"/>
              </a:rPr>
              <a:t>У неё с мужем был неприятный разговор;</a:t>
            </a:r>
          </a:p>
          <a:p>
            <a:pPr marL="0" indent="0" algn="just">
              <a:lnSpc>
                <a:spcPts val="2300"/>
              </a:lnSpc>
              <a:spcBef>
                <a:spcPts val="0"/>
              </a:spcBef>
              <a:buFontTx/>
              <a:buNone/>
            </a:pPr>
            <a:r>
              <a:rPr lang="ru-RU" alt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восприятия:</a:t>
            </a:r>
            <a:r>
              <a:rPr lang="ru-RU" altLang="ru-RU" sz="1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400" b="1" i="1" dirty="0">
                <a:solidFill>
                  <a:srgbClr val="8E3432"/>
                </a:solidFill>
                <a:latin typeface="Times New Roman" pitchFamily="18" charset="0"/>
                <a:cs typeface="Times New Roman" pitchFamily="18" charset="0"/>
              </a:rPr>
              <a:t>Вчера мне приснился страшный сон;</a:t>
            </a:r>
          </a:p>
          <a:p>
            <a:pPr marL="0" indent="0" algn="just">
              <a:lnSpc>
                <a:spcPts val="2300"/>
              </a:lnSpc>
              <a:spcBef>
                <a:spcPts val="0"/>
              </a:spcBef>
              <a:buFontTx/>
              <a:buNone/>
            </a:pPr>
            <a:r>
              <a:rPr lang="ru-RU" alt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отсутствие существования: </a:t>
            </a:r>
            <a:r>
              <a:rPr lang="ru-RU" altLang="ru-RU" sz="1400" b="1" i="1" dirty="0">
                <a:solidFill>
                  <a:srgbClr val="8E3432"/>
                </a:solidFill>
                <a:latin typeface="Times New Roman" pitchFamily="18" charset="0"/>
                <a:cs typeface="Times New Roman" pitchFamily="18" charset="0"/>
              </a:rPr>
              <a:t>Тигров в тайге  уже не существуют.</a:t>
            </a:r>
          </a:p>
        </p:txBody>
      </p:sp>
    </p:spTree>
    <p:extLst>
      <p:ext uri="{BB962C8B-B14F-4D97-AF65-F5344CB8AC3E}">
        <p14:creationId xmlns:p14="http://schemas.microsoft.com/office/powerpoint/2010/main" val="39941313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456DBB1-532F-41A6-B34C-B0C39CD665C7}"/>
              </a:ext>
            </a:extLst>
          </p:cNvPr>
          <p:cNvSpPr txBox="1">
            <a:spLocks/>
          </p:cNvSpPr>
          <p:nvPr/>
        </p:nvSpPr>
        <p:spPr>
          <a:xfrm>
            <a:off x="1025178" y="2311678"/>
            <a:ext cx="6902333" cy="1426453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rgbClr val="FEC359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endParaRPr lang="ru-RU" altLang="en-US" sz="2100" dirty="0">
              <a:latin typeface="Playfair Display Black" charset="-52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F5E9EB3-8C33-054D-077A-605EA80B4D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96" y="0"/>
            <a:ext cx="9232039" cy="6858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27BAA13-AC85-ED86-58CF-004DDFFEB56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28" t="1342" r="-2667" b="14881"/>
          <a:stretch>
            <a:fillRect/>
          </a:stretch>
        </p:blipFill>
        <p:spPr>
          <a:xfrm>
            <a:off x="2555776" y="3019564"/>
            <a:ext cx="4593002" cy="22965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63AF085-8A0E-BE47-3ECA-9060B18D6E6E}"/>
              </a:ext>
            </a:extLst>
          </p:cNvPr>
          <p:cNvSpPr txBox="1"/>
          <p:nvPr/>
        </p:nvSpPr>
        <p:spPr>
          <a:xfrm>
            <a:off x="1763689" y="1844824"/>
            <a:ext cx="5904655" cy="707886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rgbClr val="FFC000"/>
                </a:solidFill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9630650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0849" y="0"/>
            <a:ext cx="9144000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Понимание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‒ это </a:t>
            </a:r>
            <a:r>
              <a:rPr lang="ru-RU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мыслительный процесс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связанный с </a:t>
            </a:r>
            <a:r>
              <a:rPr lang="ru-RU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усвоением новой информации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в результате чего человек  может правильно, без искажений информацию </a:t>
            </a:r>
            <a:r>
              <a:rPr lang="ru-RU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усваивать, интерпретировать и в дальнейшем её использовать.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На процессы понимания влияет множество факторов. </a:t>
            </a:r>
            <a:r>
              <a:rPr lang="ru-RU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Понимание возникает не сразу, не всегда и не везде. </a:t>
            </a:r>
          </a:p>
          <a:p>
            <a:pPr algn="just"/>
            <a:r>
              <a:rPr lang="ru-RU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Проблемы </a:t>
            </a:r>
            <a:r>
              <a:rPr lang="ru-RU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понимания </a:t>
            </a:r>
            <a:r>
              <a:rPr lang="ru-RU" sz="28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ru-RU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непонимания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связаны с разницей в ожиданиях, предубеждениях, свойственных человеку, обусловлены </a:t>
            </a:r>
            <a:r>
              <a:rPr lang="ru-RU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расхождениями языков и культур</a:t>
            </a:r>
            <a:r>
              <a:rPr lang="ru-RU" sz="28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А так как у представителей различающихся культур и языков по-разному происходит дешифровка информации, следовательно, </a:t>
            </a:r>
            <a:r>
              <a:rPr lang="ru-RU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возникает непонимание, напряжённость и невозможность общения.</a:t>
            </a:r>
            <a:endParaRPr lang="ru-RU" sz="28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(Крючкова Л.С. Проблемы понимания / непонимания в процессе учебной межкультурной коммуникации. Сб. Актуальные проблемы обучения русскому языку как иностранному и русскому языку как неродному. ‒ М., МГОУ. 2016. С. 129‒138. )</a:t>
            </a:r>
          </a:p>
        </p:txBody>
      </p:sp>
    </p:spTree>
    <p:extLst>
      <p:ext uri="{BB962C8B-B14F-4D97-AF65-F5344CB8AC3E}">
        <p14:creationId xmlns:p14="http://schemas.microsoft.com/office/powerpoint/2010/main" val="34717710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500" y="116632"/>
            <a:ext cx="8928992" cy="1143000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II.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Преподаватель русского языка как иностранного – это  просветитель, формирующий понимание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1225689"/>
            <a:ext cx="91440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Познание другой культуры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по мнению Макса Хайдеггера, является и фактом </a:t>
            </a:r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лучшего овладения «чужим» языком</a:t>
            </a:r>
            <a:r>
              <a:rPr lang="ru-RU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и </a:t>
            </a:r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фактом приобщения к мировой цивилизации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Такое вовлечение в другую культуру «делает прививку» от неприятия культурных ценностей различных типов культур, т.е. помогает решить в какой-то мере проблему </a:t>
            </a:r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взаимопонимания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Преподаватель РКИ не просто ведёт  занятия, он </a:t>
            </a:r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приобщает</a:t>
            </a: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своих учащихся </a:t>
            </a:r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 русской культуре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к великим культурным </a:t>
            </a:r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ценностям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которыми обладает наша многонациональная страна.  Элементы культуры включены во все учебники и учебные пособия. Но этого не достаточно. 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Преподаватель ходит со студентами на экскурсии, в музеи, на выставки, предварительно обязательно готовит учащихся. Затем в аудитории всё обсуждают, возникает дискуссия на русском языке.</a:t>
            </a:r>
          </a:p>
        </p:txBody>
      </p:sp>
    </p:spTree>
    <p:extLst>
      <p:ext uri="{BB962C8B-B14F-4D97-AF65-F5344CB8AC3E}">
        <p14:creationId xmlns:p14="http://schemas.microsoft.com/office/powerpoint/2010/main" val="8956421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0"/>
            <a:ext cx="9112855" cy="980728"/>
          </a:xfrm>
        </p:spPr>
        <p:txBody>
          <a:bodyPr>
            <a:normAutofit fontScale="90000"/>
          </a:bodyPr>
          <a:lstStyle/>
          <a:p>
            <a:r>
              <a:rPr lang="en-US" sz="2900" b="1" dirty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ru-RU" sz="29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ПОНИМАНИЮ ДОЛЖНА СПОСОБСТВОВАТЬ</a:t>
            </a:r>
            <a:br>
              <a:rPr lang="ru-RU" sz="29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9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РЕЧЕВАЯ ДЕЯТЕЛЬНОСТЬ ПРЕПОДАВАТЕЛЯ РКИ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980728"/>
            <a:ext cx="903649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Методической </a:t>
            </a:r>
            <a:r>
              <a:rPr lang="ru-RU" sz="2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ошибкой</a:t>
            </a:r>
            <a:r>
              <a:rPr lang="ru-RU" sz="2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молодого преподавателя является тот факт, что часто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на занятии он 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много говорит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. Его задача ‒ противоположная, он </a:t>
            </a:r>
            <a:r>
              <a:rPr lang="ru-RU" sz="2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должен больше слушать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, так как в отличие от учащегося он говорить на русском языке умеет.</a:t>
            </a:r>
          </a:p>
          <a:p>
            <a:pPr algn="just"/>
            <a:r>
              <a:rPr lang="ru-RU" sz="2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Речь преподавателя по времени  не должна превышать 15 ‒ 20%.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2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льшая часть времени на занятии должна отводиться речевой деятельности учащегося. </a:t>
            </a:r>
          </a:p>
          <a:p>
            <a:pPr algn="just"/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Преподаватель РКИ должен научиться выражать свои мысли </a:t>
            </a:r>
            <a:r>
              <a:rPr lang="ru-RU" sz="2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чётко и понятно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. Он должен </a:t>
            </a:r>
            <a:r>
              <a:rPr lang="ru-RU" sz="2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уметь слушать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чтобы:</a:t>
            </a:r>
          </a:p>
          <a:p>
            <a:pPr algn="just">
              <a:buFont typeface="Arial" pitchFamily="34" charset="0"/>
              <a:buChar char="•"/>
            </a:pPr>
            <a:r>
              <a:rPr lang="ru-RU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побуждать учащегося к диалогу;</a:t>
            </a:r>
            <a:r>
              <a:rPr lang="ru-RU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buFont typeface="Arial" pitchFamily="34" charset="0"/>
              <a:buChar char="•"/>
            </a:pPr>
            <a:r>
              <a:rPr lang="ru-RU" sz="2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знать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его мнение, </a:t>
            </a:r>
            <a:r>
              <a:rPr lang="ru-RU" sz="2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активизировать</a:t>
            </a:r>
            <a:r>
              <a:rPr lang="ru-RU" sz="2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его речевую деятельность.</a:t>
            </a:r>
          </a:p>
          <a:p>
            <a:pPr algn="just"/>
            <a:r>
              <a:rPr lang="ru-RU" sz="2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Скорость речевой деятельности</a:t>
            </a:r>
            <a:r>
              <a:rPr lang="ru-RU" sz="2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преподавателя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должна составлять </a:t>
            </a:r>
            <a:r>
              <a:rPr lang="ru-RU" sz="2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70 – 80 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(но не более 100 ‒ 120 )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слов в минуту.  </a:t>
            </a:r>
          </a:p>
        </p:txBody>
      </p:sp>
    </p:spTree>
    <p:extLst>
      <p:ext uri="{BB962C8B-B14F-4D97-AF65-F5344CB8AC3E}">
        <p14:creationId xmlns:p14="http://schemas.microsoft.com/office/powerpoint/2010/main" val="40529116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8928992" cy="1268760"/>
          </a:xfrm>
        </p:spPr>
        <p:txBody>
          <a:bodyPr>
            <a:normAutofit/>
          </a:bodyPr>
          <a:lstStyle/>
          <a:p>
            <a:r>
              <a:rPr lang="ru-RU" sz="2800" dirty="0"/>
              <a:t>           </a:t>
            </a:r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НЕСКОЛЬКО СОВЕТОВ ОТ</a:t>
            </a:r>
            <a:b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ВЛАДИМИРА ИВАНОВИЧА АННУШКНИНА</a:t>
            </a:r>
            <a:r>
              <a:rPr lang="ru-RU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важных для понимания</a:t>
            </a:r>
            <a:endParaRPr lang="ru-RU" sz="2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2750" y="4782"/>
            <a:ext cx="1146359" cy="15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0387" y="1410355"/>
            <a:ext cx="9103613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 Старайтесь представить материал </a:t>
            </a:r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системно, полно, ясно и просто</a:t>
            </a:r>
            <a:r>
              <a:rPr lang="ru-RU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Системность</a:t>
            </a: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предполагает точное </a:t>
            </a:r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разведение понятий</a:t>
            </a:r>
            <a:r>
              <a:rPr lang="ru-RU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выстраивание</a:t>
            </a:r>
            <a:r>
              <a:rPr lang="ru-RU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ясных</a:t>
            </a:r>
            <a:r>
              <a:rPr lang="ru-RU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противопоставлений, связей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описании объекта.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3.  </a:t>
            </a:r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Полнота</a:t>
            </a:r>
            <a:r>
              <a:rPr lang="ru-RU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означает </a:t>
            </a:r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исчерпывающее представление материала</a:t>
            </a:r>
            <a:r>
              <a:rPr lang="ru-RU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Простота</a:t>
            </a: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заключается в выборе  </a:t>
            </a:r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доступного</a:t>
            </a:r>
            <a:r>
              <a:rPr lang="ru-RU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способа изложения.</a:t>
            </a:r>
          </a:p>
          <a:p>
            <a:pPr indent="-342900" algn="just">
              <a:buFontTx/>
              <a:buAutoNum type="arabicPeriod" startAt="4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Умейте давать </a:t>
            </a:r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ясные, немногословные определения</a:t>
            </a:r>
            <a:r>
              <a:rPr lang="ru-RU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обсуждаемому предмету.</a:t>
            </a:r>
          </a:p>
          <a:p>
            <a:pPr indent="-342900" algn="just">
              <a:buFontTx/>
              <a:buAutoNum type="arabicPeriod" startAt="4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теряйте контакта с аудиторией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следите за её реакцией и настроением, будьте внимательны и корректны.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Доказательства</a:t>
            </a: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rgbClr val="1F05BB"/>
                </a:solidFill>
                <a:latin typeface="Times New Roman" pitchFamily="18" charset="0"/>
                <a:cs typeface="Times New Roman" pitchFamily="18" charset="0"/>
              </a:rPr>
              <a:t>должны быть </a:t>
            </a:r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строгими и точными.</a:t>
            </a:r>
          </a:p>
          <a:p>
            <a:pPr algn="just"/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(См.: В.И. Аннушкин. Культура речи преподавателя и студента в преподавании РКИ. Русский язык и культура речи. МГОУ. 2016.  С. 3 – 11.)</a:t>
            </a:r>
          </a:p>
        </p:txBody>
      </p:sp>
    </p:spTree>
    <p:extLst>
      <p:ext uri="{BB962C8B-B14F-4D97-AF65-F5344CB8AC3E}">
        <p14:creationId xmlns:p14="http://schemas.microsoft.com/office/powerpoint/2010/main" val="3127135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060" y="0"/>
            <a:ext cx="90769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IV. </a:t>
            </a:r>
            <a:r>
              <a:rPr lang="ru-RU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Стоит ли использовать при   обучении иностранных учащихся родной или язык-посредник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7060" y="1070739"/>
            <a:ext cx="9076939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Думаю, разумно </a:t>
            </a:r>
            <a:r>
              <a:rPr lang="ru-RU" sz="2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использовать все возможности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Родной язык или язык-посредник, часто английский, поможет быстрее достичь понимания при условии, что </a:t>
            </a:r>
            <a:r>
              <a:rPr lang="ru-RU" sz="2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учащийся владеет этим языком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Использование родного или языка-посредника возможно, если: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2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преподаватель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совершенстве владеет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родным языком учащегося или языком-посредником, а </a:t>
            </a:r>
            <a:r>
              <a:rPr lang="ru-RU" sz="2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учащийся владеет языком-посредником на хорошем / отличном уровне;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2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группа моноязычная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необходимо сократить время — в первый период обучения и др.;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— преподаватель может </a:t>
            </a:r>
            <a:r>
              <a:rPr lang="ru-RU" sz="2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подсказать слово, вариант, ситуацию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с целью экономии времени на проблемы понимания. 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Наша методика развивалась как система беспереводного метода обучения с пошаговым продвижением вперёд: </a:t>
            </a:r>
            <a:r>
              <a:rPr lang="ru-RU" sz="2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от известного (освоенного) к неизвестному (новому)</a:t>
            </a:r>
            <a:r>
              <a:rPr lang="ru-RU" sz="2400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Все учебники строились по этому принципу. Строятся и в настоящее время.</a:t>
            </a: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а также даст ученику «зону комфорта», то есть он будет знать, что в любой момент сможет задать учителю вопрос по поводу того, что что-то не понимает и получить ответ. Это частично снимает стресс и достичь лучших результатов.</a:t>
            </a:r>
          </a:p>
        </p:txBody>
      </p:sp>
    </p:spTree>
    <p:extLst>
      <p:ext uri="{BB962C8B-B14F-4D97-AF65-F5344CB8AC3E}">
        <p14:creationId xmlns:p14="http://schemas.microsoft.com/office/powerpoint/2010/main" val="29072335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6632"/>
            <a:ext cx="91440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Пошаговая методика формирования знаний, навыков, умений</a:t>
            </a:r>
            <a:r>
              <a:rPr lang="ru-RU" sz="2800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позволяет опытному преподавателю </a:t>
            </a:r>
            <a:r>
              <a:rPr lang="ru-RU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язык-посредник не использовать.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Что касается конкретного преподавателя, работающего в группе, то </a:t>
            </a:r>
            <a:r>
              <a:rPr lang="ru-RU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он персонально решает</a:t>
            </a:r>
            <a:r>
              <a:rPr lang="ru-RU" sz="2800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надо ли ему использовать родной язык учащегося или язык-посредник? </a:t>
            </a:r>
          </a:p>
          <a:p>
            <a:pPr algn="ctr"/>
            <a:r>
              <a:rPr lang="ru-RU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Однако не стоит этим злоупотреблять. </a:t>
            </a:r>
          </a:p>
          <a:p>
            <a:pPr algn="just"/>
            <a:r>
              <a:rPr lang="ru-RU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Мы учим русскому языку!!!</a:t>
            </a:r>
            <a:r>
              <a:rPr lang="ru-RU" sz="2800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Кроме этого, если преподаватель говорит на языке-посреднике, он должен внимательно следить за тем, </a:t>
            </a:r>
            <a:r>
              <a:rPr lang="ru-RU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понимает / не понимает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его речь учащийся? </a:t>
            </a:r>
          </a:p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Почему? А потому, что в его речи ‒ </a:t>
            </a:r>
            <a:r>
              <a:rPr lang="ru-RU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его родной акцент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а в речи студента ‒ </a:t>
            </a:r>
            <a:r>
              <a:rPr lang="ru-RU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его национальный акцент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Возможно непонимание. Но учащийся </a:t>
            </a:r>
            <a:r>
              <a:rPr lang="ru-RU" sz="2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не всегда сообщает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преподавателю о том, что он что-то не понял.</a:t>
            </a:r>
          </a:p>
        </p:txBody>
      </p:sp>
    </p:spTree>
    <p:extLst>
      <p:ext uri="{BB962C8B-B14F-4D97-AF65-F5344CB8AC3E}">
        <p14:creationId xmlns:p14="http://schemas.microsoft.com/office/powerpoint/2010/main" val="2945512107"/>
      </p:ext>
    </p:extLst>
  </p:cSld>
  <p:clrMapOvr>
    <a:masterClrMapping/>
  </p:clrMapOvr>
</p:sld>
</file>

<file path=ppt/theme/theme1.xml><?xml version="1.0" encoding="utf-8"?>
<a:theme xmlns:a="http://schemas.openxmlformats.org/drawingml/2006/main" name="3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1383</TotalTime>
  <Words>3387</Words>
  <Application>Microsoft Office PowerPoint</Application>
  <PresentationFormat>Экран (4:3)</PresentationFormat>
  <Paragraphs>188</Paragraphs>
  <Slides>34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34</vt:i4>
      </vt:variant>
    </vt:vector>
  </HeadingPairs>
  <TitlesOfParts>
    <vt:vector size="43" baseType="lpstr">
      <vt:lpstr>Arial</vt:lpstr>
      <vt:lpstr>Calibri</vt:lpstr>
      <vt:lpstr>Playfair Display Black</vt:lpstr>
      <vt:lpstr>Times New Roman</vt:lpstr>
      <vt:lpstr>3_Оформление по умолчанию</vt:lpstr>
      <vt:lpstr>Тема Office</vt:lpstr>
      <vt:lpstr>1_Тема Office</vt:lpstr>
      <vt:lpstr>3_Тема Office</vt:lpstr>
      <vt:lpstr>2_Тема Office</vt:lpstr>
      <vt:lpstr>ПРОБЛЕМЫ ПОНИМАНИЯ ИНОСТРАННЫМИ УЧАЩИМИСЯ УЧЕБНОГО МАТЕРИАЛА НА ЗАНЯТИЯХ ПО РКИ</vt:lpstr>
      <vt:lpstr>Презентация PowerPoint</vt:lpstr>
      <vt:lpstr>Презентация PowerPoint</vt:lpstr>
      <vt:lpstr>Презентация PowerPoint</vt:lpstr>
      <vt:lpstr>II. Преподаватель русского языка как иностранного – это  просветитель, формирующий понимание</vt:lpstr>
      <vt:lpstr>III. ПОНИМАНИЮ ДОЛЖНА СПОСОБСТВОВАТЬ РЕЧЕВАЯ ДЕЯТЕЛЬНОСТЬ ПРЕПОДАВАТЕЛЯ РКИ</vt:lpstr>
      <vt:lpstr>           НЕСКОЛЬКО СОВЕТОВ ОТ ВЛАДИМИРА ИВАНОВИЧА АННУШКНИНА, важных для понимания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VII. Проблемы понимания / непонимания при обучении грамматике</vt:lpstr>
      <vt:lpstr>Форма − это вариант слова: на уровне морфологии форма обладает комплексом парадигматических элементов, отражающих морфологические характеристики части речи. Обобщённо-грамматическая семантика – это то значение, которое словоформа в речевой деятельности выражает тот или иной смысл. Функция −  роль словоформы при её актуализации в речи.  Триединство формы – функции – семантики позволяет обеспечивать понимание.</vt:lpstr>
      <vt:lpstr>Презентация PowerPoint</vt:lpstr>
      <vt:lpstr>Презентация PowerPoint</vt:lpstr>
      <vt:lpstr>Презентация PowerPoint</vt:lpstr>
      <vt:lpstr>Презентация PowerPoint</vt:lpstr>
      <vt:lpstr>Исаак Ильич Левитан  «Золотая осень»</vt:lpstr>
      <vt:lpstr>Исаак Ильич Левитан  «Золотая осень»</vt:lpstr>
      <vt:lpstr>Презентация PowerPoint</vt:lpstr>
      <vt:lpstr>Презентация PowerPoint</vt:lpstr>
      <vt:lpstr>Книги О.Э. Чубаровой Издательство: Русский язык. Курсы</vt:lpstr>
      <vt:lpstr>КНИГИ С ИГРОВЫМИ ЗАДАНИЯМИ</vt:lpstr>
      <vt:lpstr>VIII. ВАРИАТИВНОСТЬ КАК ОДНО ИЗ СВОЙСТВ  ФУНКЦИОНАЛЬНО-СЕМАНТИЧЕСКОГО  СИНТАКСИСА осложняет проблемы понимания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ПРОБЛЕМНАЯ СИТУАЦИЯ − Кто лежал на моей постели и смял её? </dc:title>
  <dc:creator>User</dc:creator>
  <cp:lastModifiedBy>елена ковалева</cp:lastModifiedBy>
  <cp:revision>77</cp:revision>
  <dcterms:created xsi:type="dcterms:W3CDTF">2025-11-08T16:42:16Z</dcterms:created>
  <dcterms:modified xsi:type="dcterms:W3CDTF">2025-11-18T16:34:39Z</dcterms:modified>
</cp:coreProperties>
</file>