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webextensions/taskpanes.xml" ContentType="application/vnd.ms-office.webextensiontaskpanes+xml"/>
  <Override PartName="/ppt/changesInfos/changesInfo1.xml" ContentType="application/vnd.ms-powerpoint.changesinfo+xml"/>
  <Override PartName="/ppt/webextensions/webextension1.xml" ContentType="application/vnd.ms-office.webextension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1"/>
  </p:notesMasterIdLst>
  <p:sldIdLst>
    <p:sldId id="256" r:id="rId2"/>
    <p:sldId id="539" r:id="rId3"/>
    <p:sldId id="509" r:id="rId4"/>
    <p:sldId id="540" r:id="rId5"/>
    <p:sldId id="451" r:id="rId6"/>
    <p:sldId id="736" r:id="rId7"/>
    <p:sldId id="488" r:id="rId8"/>
    <p:sldId id="742" r:id="rId9"/>
    <p:sldId id="743" r:id="rId10"/>
    <p:sldId id="512" r:id="rId11"/>
    <p:sldId id="513" r:id="rId12"/>
    <p:sldId id="514" r:id="rId13"/>
    <p:sldId id="519" r:id="rId14"/>
    <p:sldId id="520" r:id="rId15"/>
    <p:sldId id="467" r:id="rId16"/>
    <p:sldId id="745" r:id="rId17"/>
    <p:sldId id="752" r:id="rId18"/>
    <p:sldId id="738" r:id="rId19"/>
    <p:sldId id="739" r:id="rId20"/>
    <p:sldId id="747" r:id="rId21"/>
    <p:sldId id="748" r:id="rId22"/>
    <p:sldId id="749" r:id="rId23"/>
    <p:sldId id="750" r:id="rId24"/>
    <p:sldId id="751" r:id="rId25"/>
    <p:sldId id="533" r:id="rId26"/>
    <p:sldId id="534" r:id="rId27"/>
    <p:sldId id="741" r:id="rId28"/>
    <p:sldId id="537" r:id="rId29"/>
    <p:sldId id="753" r:id="rId30"/>
  </p:sldIdLst>
  <p:sldSz cx="12192000" cy="6858000"/>
  <p:notesSz cx="6858000" cy="9144000"/>
  <p:embeddedFontLst>
    <p:embeddedFont>
      <p:font typeface="Playfair Display" charset="-52"/>
      <p:regular r:id="rId32"/>
      <p:bold r:id="rId33"/>
      <p:italic r:id="rId34"/>
      <p:boldItalic r:id="rId35"/>
    </p:embeddedFont>
    <p:embeddedFont>
      <p:font typeface="Playfair Display Black" charset="-52"/>
      <p:bold r:id="rId36"/>
      <p:boldItalic r:id="rId37"/>
    </p:embeddedFont>
    <p:embeddedFont>
      <p:font typeface="Calibri" pitchFamily="34" charset="0"/>
      <p:regular r:id="rId38"/>
      <p:bold r:id="rId39"/>
      <p:italic r:id="rId40"/>
      <p:boldItalic r:id="rId4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93" userDrawn="1">
          <p15:clr>
            <a:srgbClr val="A4A3A4"/>
          </p15:clr>
        </p15:guide>
        <p15:guide id="4" orient="horz" pos="255" userDrawn="1">
          <p15:clr>
            <a:srgbClr val="A4A3A4"/>
          </p15:clr>
        </p15:guide>
        <p15:guide id="5" orient="horz" pos="4065" userDrawn="1">
          <p15:clr>
            <a:srgbClr val="A4A3A4"/>
          </p15:clr>
        </p15:guide>
        <p15:guide id="6" pos="728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B4B"/>
    <a:srgbClr val="FEC3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34" autoAdjust="0"/>
    <p:restoredTop sz="94660"/>
  </p:normalViewPr>
  <p:slideViewPr>
    <p:cSldViewPr snapToGrid="0">
      <p:cViewPr>
        <p:scale>
          <a:sx n="78" d="100"/>
          <a:sy n="78" d="100"/>
        </p:scale>
        <p:origin x="-450" y="-66"/>
      </p:cViewPr>
      <p:guideLst>
        <p:guide orient="horz" pos="2183"/>
        <p:guide orient="horz" pos="255"/>
        <p:guide orient="horz" pos="4065"/>
        <p:guide pos="3840"/>
        <p:guide pos="393"/>
        <p:guide pos="728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елена ковалева" userId="e0727e624e8b8a5f" providerId="LiveId" clId="{12BC9557-DD11-4AC6-807B-0B716D5563DA}"/>
    <pc:docChg chg="custSel addSld modSld">
      <pc:chgData name="елена ковалева" userId="e0727e624e8b8a5f" providerId="LiveId" clId="{12BC9557-DD11-4AC6-807B-0B716D5563DA}" dt="2025-07-06T20:21:59.918" v="173" actId="20577"/>
      <pc:docMkLst>
        <pc:docMk/>
      </pc:docMkLst>
      <pc:sldChg chg="modSp mod">
        <pc:chgData name="елена ковалева" userId="e0727e624e8b8a5f" providerId="LiveId" clId="{12BC9557-DD11-4AC6-807B-0B716D5563DA}" dt="2025-07-06T20:09:06.266" v="15" actId="6549"/>
        <pc:sldMkLst>
          <pc:docMk/>
          <pc:sldMk cId="1556632392" sldId="534"/>
        </pc:sldMkLst>
        <pc:spChg chg="mod">
          <ac:chgData name="елена ковалева" userId="e0727e624e8b8a5f" providerId="LiveId" clId="{12BC9557-DD11-4AC6-807B-0B716D5563DA}" dt="2025-07-06T20:09:06.266" v="15" actId="6549"/>
          <ac:spMkLst>
            <pc:docMk/>
            <pc:sldMk cId="1556632392" sldId="534"/>
            <ac:spMk id="2" creationId="{00000000-0000-0000-0000-000000000000}"/>
          </ac:spMkLst>
        </pc:spChg>
      </pc:sldChg>
      <pc:sldChg chg="delSp modSp mod">
        <pc:chgData name="елена ковалева" userId="e0727e624e8b8a5f" providerId="LiveId" clId="{12BC9557-DD11-4AC6-807B-0B716D5563DA}" dt="2025-07-06T20:20:00.690" v="155" actId="20577"/>
        <pc:sldMkLst>
          <pc:docMk/>
          <pc:sldMk cId="1055942606" sldId="537"/>
        </pc:sldMkLst>
        <pc:spChg chg="mod">
          <ac:chgData name="елена ковалева" userId="e0727e624e8b8a5f" providerId="LiveId" clId="{12BC9557-DD11-4AC6-807B-0B716D5563DA}" dt="2025-07-06T20:20:00.690" v="155" actId="20577"/>
          <ac:spMkLst>
            <pc:docMk/>
            <pc:sldMk cId="1055942606" sldId="537"/>
            <ac:spMk id="2" creationId="{00000000-0000-0000-0000-000000000000}"/>
          </ac:spMkLst>
        </pc:spChg>
        <pc:spChg chg="del mod">
          <ac:chgData name="елена ковалева" userId="e0727e624e8b8a5f" providerId="LiveId" clId="{12BC9557-DD11-4AC6-807B-0B716D5563DA}" dt="2025-07-06T20:12:57.239" v="43"/>
          <ac:spMkLst>
            <pc:docMk/>
            <pc:sldMk cId="1055942606" sldId="537"/>
            <ac:spMk id="4" creationId="{00000000-0000-0000-0000-000000000000}"/>
          </ac:spMkLst>
        </pc:spChg>
        <pc:spChg chg="del mod">
          <ac:chgData name="елена ковалева" userId="e0727e624e8b8a5f" providerId="LiveId" clId="{12BC9557-DD11-4AC6-807B-0B716D5563DA}" dt="2025-07-06T20:15:46.550" v="55" actId="21"/>
          <ac:spMkLst>
            <pc:docMk/>
            <pc:sldMk cId="1055942606" sldId="537"/>
            <ac:spMk id="6" creationId="{00000000-0000-0000-0000-000000000000}"/>
          </ac:spMkLst>
        </pc:spChg>
      </pc:sldChg>
      <pc:sldChg chg="modSp mod">
        <pc:chgData name="елена ковалева" userId="e0727e624e8b8a5f" providerId="LiveId" clId="{12BC9557-DD11-4AC6-807B-0B716D5563DA}" dt="2025-07-06T20:06:11.052" v="2" actId="20577"/>
        <pc:sldMkLst>
          <pc:docMk/>
          <pc:sldMk cId="670714382" sldId="745"/>
        </pc:sldMkLst>
        <pc:spChg chg="mod">
          <ac:chgData name="елена ковалева" userId="e0727e624e8b8a5f" providerId="LiveId" clId="{12BC9557-DD11-4AC6-807B-0B716D5563DA}" dt="2025-07-06T20:06:11.052" v="2" actId="20577"/>
          <ac:spMkLst>
            <pc:docMk/>
            <pc:sldMk cId="670714382" sldId="745"/>
            <ac:spMk id="5" creationId="{00000000-0000-0000-0000-000000000000}"/>
          </ac:spMkLst>
        </pc:spChg>
      </pc:sldChg>
      <pc:sldChg chg="modSp mod">
        <pc:chgData name="елена ковалева" userId="e0727e624e8b8a5f" providerId="LiveId" clId="{12BC9557-DD11-4AC6-807B-0B716D5563DA}" dt="2025-07-06T20:07:40.982" v="11" actId="207"/>
        <pc:sldMkLst>
          <pc:docMk/>
          <pc:sldMk cId="3074512558" sldId="752"/>
        </pc:sldMkLst>
        <pc:spChg chg="mod">
          <ac:chgData name="елена ковалева" userId="e0727e624e8b8a5f" providerId="LiveId" clId="{12BC9557-DD11-4AC6-807B-0B716D5563DA}" dt="2025-07-06T20:07:40.982" v="11" actId="207"/>
          <ac:spMkLst>
            <pc:docMk/>
            <pc:sldMk cId="3074512558" sldId="752"/>
            <ac:spMk id="2" creationId="{00000000-0000-0000-0000-000000000000}"/>
          </ac:spMkLst>
        </pc:spChg>
      </pc:sldChg>
      <pc:sldChg chg="delSp modSp add mod">
        <pc:chgData name="елена ковалева" userId="e0727e624e8b8a5f" providerId="LiveId" clId="{12BC9557-DD11-4AC6-807B-0B716D5563DA}" dt="2025-07-06T20:21:59.918" v="173" actId="20577"/>
        <pc:sldMkLst>
          <pc:docMk/>
          <pc:sldMk cId="636959528" sldId="753"/>
        </pc:sldMkLst>
        <pc:spChg chg="mod">
          <ac:chgData name="елена ковалева" userId="e0727e624e8b8a5f" providerId="LiveId" clId="{12BC9557-DD11-4AC6-807B-0B716D5563DA}" dt="2025-07-06T20:21:04.447" v="159" actId="207"/>
          <ac:spMkLst>
            <pc:docMk/>
            <pc:sldMk cId="636959528" sldId="753"/>
            <ac:spMk id="2" creationId="{2CCDD51D-B643-D5CD-B434-7B1F67F5A259}"/>
          </ac:spMkLst>
        </pc:spChg>
        <pc:spChg chg="mod">
          <ac:chgData name="елена ковалева" userId="e0727e624e8b8a5f" providerId="LiveId" clId="{12BC9557-DD11-4AC6-807B-0B716D5563DA}" dt="2025-07-06T20:21:59.918" v="173" actId="20577"/>
          <ac:spMkLst>
            <pc:docMk/>
            <pc:sldMk cId="636959528" sldId="753"/>
            <ac:spMk id="4" creationId="{A210AEE6-231B-64BC-F106-8EEEF4416F92}"/>
          </ac:spMkLst>
        </pc:spChg>
        <pc:spChg chg="del mod">
          <ac:chgData name="елена ковалева" userId="e0727e624e8b8a5f" providerId="LiveId" clId="{12BC9557-DD11-4AC6-807B-0B716D5563DA}" dt="2025-07-06T20:12:29.274" v="38" actId="21"/>
          <ac:spMkLst>
            <pc:docMk/>
            <pc:sldMk cId="636959528" sldId="753"/>
            <ac:spMk id="6" creationId="{F0995D53-41E8-15F7-28C8-529ABC6B554E}"/>
          </ac:spMkLst>
        </pc:spChg>
      </pc:sldChg>
    </pc:docChg>
  </pc:docChgLst>
  <pc:docChgLst>
    <pc:chgData name="елена ковалева" userId="e0727e624e8b8a5f" providerId="LiveId" clId="{0F4023AF-CCA5-4CB7-AA97-F6EFF7FFA960}"/>
    <pc:docChg chg="undo custSel addSld delSld modSld sldOrd">
      <pc:chgData name="елена ковалева" userId="e0727e624e8b8a5f" providerId="LiveId" clId="{0F4023AF-CCA5-4CB7-AA97-F6EFF7FFA960}" dt="2025-07-02T17:19:01.351" v="2332" actId="13926"/>
      <pc:docMkLst>
        <pc:docMk/>
      </pc:docMkLst>
      <pc:sldChg chg="modSp mod">
        <pc:chgData name="елена ковалева" userId="e0727e624e8b8a5f" providerId="LiveId" clId="{0F4023AF-CCA5-4CB7-AA97-F6EFF7FFA960}" dt="2025-07-02T17:13:07.379" v="2287" actId="207"/>
        <pc:sldMkLst>
          <pc:docMk/>
          <pc:sldMk cId="318616045" sldId="256"/>
        </pc:sldMkLst>
        <pc:spChg chg="mod">
          <ac:chgData name="елена ковалева" userId="e0727e624e8b8a5f" providerId="LiveId" clId="{0F4023AF-CCA5-4CB7-AA97-F6EFF7FFA960}" dt="2025-07-02T17:13:07.379" v="2287" actId="207"/>
          <ac:spMkLst>
            <pc:docMk/>
            <pc:sldMk cId="318616045" sldId="256"/>
            <ac:spMk id="2" creationId="{00000000-0000-0000-0000-000000000000}"/>
          </ac:spMkLst>
        </pc:spChg>
      </pc:sldChg>
      <pc:sldChg chg="del">
        <pc:chgData name="елена ковалева" userId="e0727e624e8b8a5f" providerId="LiveId" clId="{0F4023AF-CCA5-4CB7-AA97-F6EFF7FFA960}" dt="2025-07-02T15:04:12.610" v="0" actId="2696"/>
        <pc:sldMkLst>
          <pc:docMk/>
          <pc:sldMk cId="4042794779" sldId="395"/>
        </pc:sldMkLst>
      </pc:sldChg>
      <pc:sldChg chg="del">
        <pc:chgData name="елена ковалева" userId="e0727e624e8b8a5f" providerId="LiveId" clId="{0F4023AF-CCA5-4CB7-AA97-F6EFF7FFA960}" dt="2025-07-02T17:02:42.490" v="2155" actId="2696"/>
        <pc:sldMkLst>
          <pc:docMk/>
          <pc:sldMk cId="2647849041" sldId="424"/>
        </pc:sldMkLst>
      </pc:sldChg>
      <pc:sldChg chg="modSp mod">
        <pc:chgData name="елена ковалева" userId="e0727e624e8b8a5f" providerId="LiveId" clId="{0F4023AF-CCA5-4CB7-AA97-F6EFF7FFA960}" dt="2025-07-02T17:19:01.351" v="2332" actId="13926"/>
        <pc:sldMkLst>
          <pc:docMk/>
          <pc:sldMk cId="3117092591" sldId="429"/>
        </pc:sldMkLst>
      </pc:sldChg>
      <pc:sldChg chg="del">
        <pc:chgData name="елена ковалева" userId="e0727e624e8b8a5f" providerId="LiveId" clId="{0F4023AF-CCA5-4CB7-AA97-F6EFF7FFA960}" dt="2025-07-02T17:05:00.488" v="2170" actId="2696"/>
        <pc:sldMkLst>
          <pc:docMk/>
          <pc:sldMk cId="2755244935" sldId="435"/>
        </pc:sldMkLst>
      </pc:sldChg>
      <pc:sldChg chg="addSp modSp mod">
        <pc:chgData name="елена ковалева" userId="e0727e624e8b8a5f" providerId="LiveId" clId="{0F4023AF-CCA5-4CB7-AA97-F6EFF7FFA960}" dt="2025-07-02T15:43:46.295" v="463" actId="207"/>
        <pc:sldMkLst>
          <pc:docMk/>
          <pc:sldMk cId="3396712392" sldId="451"/>
        </pc:sldMkLst>
        <pc:spChg chg="mod">
          <ac:chgData name="елена ковалева" userId="e0727e624e8b8a5f" providerId="LiveId" clId="{0F4023AF-CCA5-4CB7-AA97-F6EFF7FFA960}" dt="2025-07-02T15:43:46.295" v="463" actId="207"/>
          <ac:spMkLst>
            <pc:docMk/>
            <pc:sldMk cId="3396712392" sldId="451"/>
            <ac:spMk id="2" creationId="{00000000-0000-0000-0000-000000000000}"/>
          </ac:spMkLst>
        </pc:spChg>
        <pc:spChg chg="add mod">
          <ac:chgData name="елена ковалева" userId="e0727e624e8b8a5f" providerId="LiveId" clId="{0F4023AF-CCA5-4CB7-AA97-F6EFF7FFA960}" dt="2025-07-02T15:33:14.598" v="233" actId="1076"/>
          <ac:spMkLst>
            <pc:docMk/>
            <pc:sldMk cId="3396712392" sldId="451"/>
            <ac:spMk id="3" creationId="{64AD512D-92C2-1309-F654-D3B25C58625B}"/>
          </ac:spMkLst>
        </pc:spChg>
        <pc:spChg chg="add mod">
          <ac:chgData name="елена ковалева" userId="e0727e624e8b8a5f" providerId="LiveId" clId="{0F4023AF-CCA5-4CB7-AA97-F6EFF7FFA960}" dt="2025-07-02T15:33:22.606" v="235" actId="1076"/>
          <ac:spMkLst>
            <pc:docMk/>
            <pc:sldMk cId="3396712392" sldId="451"/>
            <ac:spMk id="4" creationId="{99A4216B-A1ED-8228-A6C7-529EB5BEE47F}"/>
          </ac:spMkLst>
        </pc:spChg>
        <pc:spChg chg="add mod">
          <ac:chgData name="елена ковалева" userId="e0727e624e8b8a5f" providerId="LiveId" clId="{0F4023AF-CCA5-4CB7-AA97-F6EFF7FFA960}" dt="2025-07-02T15:42:27.309" v="450" actId="1076"/>
          <ac:spMkLst>
            <pc:docMk/>
            <pc:sldMk cId="3396712392" sldId="451"/>
            <ac:spMk id="5" creationId="{6E11BF39-1B12-4FFD-050C-F8B9F93AAEF1}"/>
          </ac:spMkLst>
        </pc:spChg>
        <pc:spChg chg="add mod">
          <ac:chgData name="елена ковалева" userId="e0727e624e8b8a5f" providerId="LiveId" clId="{0F4023AF-CCA5-4CB7-AA97-F6EFF7FFA960}" dt="2025-07-02T15:43:15.658" v="458" actId="1076"/>
          <ac:spMkLst>
            <pc:docMk/>
            <pc:sldMk cId="3396712392" sldId="451"/>
            <ac:spMk id="6" creationId="{43440FF6-0AEF-1A3A-A067-081CABE3F0B1}"/>
          </ac:spMkLst>
        </pc:spChg>
      </pc:sldChg>
      <pc:sldChg chg="del">
        <pc:chgData name="елена ковалева" userId="e0727e624e8b8a5f" providerId="LiveId" clId="{0F4023AF-CCA5-4CB7-AA97-F6EFF7FFA960}" dt="2025-07-02T16:12:09.355" v="1344" actId="2696"/>
        <pc:sldMkLst>
          <pc:docMk/>
          <pc:sldMk cId="1922281109" sldId="455"/>
        </pc:sldMkLst>
      </pc:sldChg>
      <pc:sldChg chg="del">
        <pc:chgData name="елена ковалева" userId="e0727e624e8b8a5f" providerId="LiveId" clId="{0F4023AF-CCA5-4CB7-AA97-F6EFF7FFA960}" dt="2025-07-02T15:48:49.946" v="497" actId="2696"/>
        <pc:sldMkLst>
          <pc:docMk/>
          <pc:sldMk cId="3502167354" sldId="463"/>
        </pc:sldMkLst>
      </pc:sldChg>
      <pc:sldChg chg="modSp del mod">
        <pc:chgData name="елена ковалева" userId="e0727e624e8b8a5f" providerId="LiveId" clId="{0F4023AF-CCA5-4CB7-AA97-F6EFF7FFA960}" dt="2025-07-02T16:59:43.312" v="2108" actId="2696"/>
        <pc:sldMkLst>
          <pc:docMk/>
          <pc:sldMk cId="3209928645" sldId="466"/>
        </pc:sldMkLst>
      </pc:sldChg>
      <pc:sldChg chg="modSp mod">
        <pc:chgData name="елена ковалева" userId="e0727e624e8b8a5f" providerId="LiveId" clId="{0F4023AF-CCA5-4CB7-AA97-F6EFF7FFA960}" dt="2025-07-02T16:52:31.005" v="2002" actId="20577"/>
        <pc:sldMkLst>
          <pc:docMk/>
          <pc:sldMk cId="2564433888" sldId="467"/>
        </pc:sldMkLst>
        <pc:spChg chg="mod">
          <ac:chgData name="елена ковалева" userId="e0727e624e8b8a5f" providerId="LiveId" clId="{0F4023AF-CCA5-4CB7-AA97-F6EFF7FFA960}" dt="2025-07-02T16:52:31.005" v="2002" actId="20577"/>
          <ac:spMkLst>
            <pc:docMk/>
            <pc:sldMk cId="2564433888" sldId="467"/>
            <ac:spMk id="2" creationId="{00000000-0000-0000-0000-000000000000}"/>
          </ac:spMkLst>
        </pc:spChg>
        <pc:spChg chg="mod">
          <ac:chgData name="елена ковалева" userId="e0727e624e8b8a5f" providerId="LiveId" clId="{0F4023AF-CCA5-4CB7-AA97-F6EFF7FFA960}" dt="2025-07-02T16:51:50.334" v="1990" actId="14100"/>
          <ac:spMkLst>
            <pc:docMk/>
            <pc:sldMk cId="2564433888" sldId="467"/>
            <ac:spMk id="3" creationId="{00000000-0000-0000-0000-000000000000}"/>
          </ac:spMkLst>
        </pc:spChg>
      </pc:sldChg>
      <pc:sldChg chg="modSp mod">
        <pc:chgData name="елена ковалева" userId="e0727e624e8b8a5f" providerId="LiveId" clId="{0F4023AF-CCA5-4CB7-AA97-F6EFF7FFA960}" dt="2025-07-02T16:52:56.172" v="2015" actId="207"/>
        <pc:sldMkLst>
          <pc:docMk/>
          <pc:sldMk cId="173417719" sldId="476"/>
        </pc:sldMkLst>
        <pc:spChg chg="mod">
          <ac:chgData name="елена ковалева" userId="e0727e624e8b8a5f" providerId="LiveId" clId="{0F4023AF-CCA5-4CB7-AA97-F6EFF7FFA960}" dt="2025-07-02T16:52:56.172" v="2015" actId="207"/>
          <ac:spMkLst>
            <pc:docMk/>
            <pc:sldMk cId="173417719" sldId="476"/>
            <ac:spMk id="2" creationId="{00000000-0000-0000-0000-000000000000}"/>
          </ac:spMkLst>
        </pc:spChg>
      </pc:sldChg>
      <pc:sldChg chg="addSp modSp mod ord">
        <pc:chgData name="елена ковалева" userId="e0727e624e8b8a5f" providerId="LiveId" clId="{0F4023AF-CCA5-4CB7-AA97-F6EFF7FFA960}" dt="2025-07-02T16:09:46.726" v="1331"/>
        <pc:sldMkLst>
          <pc:docMk/>
          <pc:sldMk cId="4082098234" sldId="488"/>
        </pc:sldMkLst>
        <pc:spChg chg="mod">
          <ac:chgData name="елена ковалева" userId="e0727e624e8b8a5f" providerId="LiveId" clId="{0F4023AF-CCA5-4CB7-AA97-F6EFF7FFA960}" dt="2025-07-02T16:09:23.316" v="1328" actId="20577"/>
          <ac:spMkLst>
            <pc:docMk/>
            <pc:sldMk cId="4082098234" sldId="488"/>
            <ac:spMk id="2" creationId="{00000000-0000-0000-0000-000000000000}"/>
          </ac:spMkLst>
        </pc:spChg>
        <pc:spChg chg="mod">
          <ac:chgData name="елена ковалева" userId="e0727e624e8b8a5f" providerId="LiveId" clId="{0F4023AF-CCA5-4CB7-AA97-F6EFF7FFA960}" dt="2025-07-02T16:08:48.918" v="1207" actId="14100"/>
          <ac:spMkLst>
            <pc:docMk/>
            <pc:sldMk cId="4082098234" sldId="488"/>
            <ac:spMk id="3" creationId="{00000000-0000-0000-0000-000000000000}"/>
          </ac:spMkLst>
        </pc:spChg>
        <pc:spChg chg="add mod">
          <ac:chgData name="елена ковалева" userId="e0727e624e8b8a5f" providerId="LiveId" clId="{0F4023AF-CCA5-4CB7-AA97-F6EFF7FFA960}" dt="2025-07-02T16:09:07.384" v="1246" actId="1076"/>
          <ac:spMkLst>
            <pc:docMk/>
            <pc:sldMk cId="4082098234" sldId="488"/>
            <ac:spMk id="4" creationId="{3EE55952-FDC1-071E-71EB-566C8A1435D5}"/>
          </ac:spMkLst>
        </pc:spChg>
        <pc:spChg chg="add mod">
          <ac:chgData name="елена ковалева" userId="e0727e624e8b8a5f" providerId="LiveId" clId="{0F4023AF-CCA5-4CB7-AA97-F6EFF7FFA960}" dt="2025-07-02T16:09:28.998" v="1329" actId="1076"/>
          <ac:spMkLst>
            <pc:docMk/>
            <pc:sldMk cId="4082098234" sldId="488"/>
            <ac:spMk id="6" creationId="{ED3B5B71-C637-466E-164D-278FFF47A4A5}"/>
          </ac:spMkLst>
        </pc:spChg>
        <pc:spChg chg="add mod">
          <ac:chgData name="елена ковалева" userId="e0727e624e8b8a5f" providerId="LiveId" clId="{0F4023AF-CCA5-4CB7-AA97-F6EFF7FFA960}" dt="2025-07-02T16:09:18.076" v="1287" actId="1076"/>
          <ac:spMkLst>
            <pc:docMk/>
            <pc:sldMk cId="4082098234" sldId="488"/>
            <ac:spMk id="7" creationId="{3A4B0E21-33C5-8C5B-8184-5E546DEA2C4E}"/>
          </ac:spMkLst>
        </pc:spChg>
      </pc:sldChg>
      <pc:sldChg chg="addSp modSp mod">
        <pc:chgData name="елена ковалева" userId="e0727e624e8b8a5f" providerId="LiveId" clId="{0F4023AF-CCA5-4CB7-AA97-F6EFF7FFA960}" dt="2025-07-02T17:14:23.643" v="2302" actId="1076"/>
        <pc:sldMkLst>
          <pc:docMk/>
          <pc:sldMk cId="1515575162" sldId="509"/>
        </pc:sldMkLst>
        <pc:spChg chg="mod">
          <ac:chgData name="елена ковалева" userId="e0727e624e8b8a5f" providerId="LiveId" clId="{0F4023AF-CCA5-4CB7-AA97-F6EFF7FFA960}" dt="2025-07-02T17:13:15.305" v="2289" actId="20577"/>
          <ac:spMkLst>
            <pc:docMk/>
            <pc:sldMk cId="1515575162" sldId="509"/>
            <ac:spMk id="2" creationId="{00000000-0000-0000-0000-000000000000}"/>
          </ac:spMkLst>
        </pc:spChg>
        <pc:spChg chg="mod">
          <ac:chgData name="елена ковалева" userId="e0727e624e8b8a5f" providerId="LiveId" clId="{0F4023AF-CCA5-4CB7-AA97-F6EFF7FFA960}" dt="2025-07-02T17:14:17.814" v="2300" actId="1076"/>
          <ac:spMkLst>
            <pc:docMk/>
            <pc:sldMk cId="1515575162" sldId="509"/>
            <ac:spMk id="4" creationId="{00000000-0000-0000-0000-000000000000}"/>
          </ac:spMkLst>
        </pc:spChg>
        <pc:spChg chg="add mod">
          <ac:chgData name="елена ковалева" userId="e0727e624e8b8a5f" providerId="LiveId" clId="{0F4023AF-CCA5-4CB7-AA97-F6EFF7FFA960}" dt="2025-07-02T17:14:21.933" v="2301" actId="1076"/>
          <ac:spMkLst>
            <pc:docMk/>
            <pc:sldMk cId="1515575162" sldId="509"/>
            <ac:spMk id="5" creationId="{419A7108-E577-7989-EBB9-D80751218DA8}"/>
          </ac:spMkLst>
        </pc:spChg>
        <pc:spChg chg="add mod">
          <ac:chgData name="елена ковалева" userId="e0727e624e8b8a5f" providerId="LiveId" clId="{0F4023AF-CCA5-4CB7-AA97-F6EFF7FFA960}" dt="2025-07-02T17:14:23.643" v="2302" actId="1076"/>
          <ac:spMkLst>
            <pc:docMk/>
            <pc:sldMk cId="1515575162" sldId="509"/>
            <ac:spMk id="6" creationId="{DE4B3F43-32CA-4161-1AC4-9D555AF522DC}"/>
          </ac:spMkLst>
        </pc:spChg>
        <pc:spChg chg="add mod">
          <ac:chgData name="елена ковалева" userId="e0727e624e8b8a5f" providerId="LiveId" clId="{0F4023AF-CCA5-4CB7-AA97-F6EFF7FFA960}" dt="2025-07-02T17:13:59.756" v="2296" actId="1076"/>
          <ac:spMkLst>
            <pc:docMk/>
            <pc:sldMk cId="1515575162" sldId="509"/>
            <ac:spMk id="7" creationId="{89F1590F-B411-9500-D0DE-8D7B89C35BCA}"/>
          </ac:spMkLst>
        </pc:spChg>
        <pc:spChg chg="add mod">
          <ac:chgData name="елена ковалева" userId="e0727e624e8b8a5f" providerId="LiveId" clId="{0F4023AF-CCA5-4CB7-AA97-F6EFF7FFA960}" dt="2025-07-02T17:14:05.438" v="2298" actId="1076"/>
          <ac:spMkLst>
            <pc:docMk/>
            <pc:sldMk cId="1515575162" sldId="509"/>
            <ac:spMk id="8" creationId="{58ED57CC-3C04-99D5-893E-A6F4F0CF6984}"/>
          </ac:spMkLst>
        </pc:spChg>
        <pc:picChg chg="mod">
          <ac:chgData name="елена ковалева" userId="e0727e624e8b8a5f" providerId="LiveId" clId="{0F4023AF-CCA5-4CB7-AA97-F6EFF7FFA960}" dt="2025-07-02T17:13:29.671" v="2290" actId="1076"/>
          <ac:picMkLst>
            <pc:docMk/>
            <pc:sldMk cId="1515575162" sldId="509"/>
            <ac:picMk id="3" creationId="{00000000-0000-0000-0000-000000000000}"/>
          </ac:picMkLst>
        </pc:picChg>
      </pc:sldChg>
      <pc:sldChg chg="addSp modSp mod">
        <pc:chgData name="елена ковалева" userId="e0727e624e8b8a5f" providerId="LiveId" clId="{0F4023AF-CCA5-4CB7-AA97-F6EFF7FFA960}" dt="2025-07-02T16:45:29.027" v="1918" actId="20577"/>
        <pc:sldMkLst>
          <pc:docMk/>
          <pc:sldMk cId="1181152563" sldId="512"/>
        </pc:sldMkLst>
        <pc:spChg chg="mod">
          <ac:chgData name="елена ковалева" userId="e0727e624e8b8a5f" providerId="LiveId" clId="{0F4023AF-CCA5-4CB7-AA97-F6EFF7FFA960}" dt="2025-07-02T16:45:29.027" v="1918" actId="20577"/>
          <ac:spMkLst>
            <pc:docMk/>
            <pc:sldMk cId="1181152563" sldId="512"/>
            <ac:spMk id="2" creationId="{00000000-0000-0000-0000-000000000000}"/>
          </ac:spMkLst>
        </pc:spChg>
        <pc:spChg chg="mod">
          <ac:chgData name="елена ковалева" userId="e0727e624e8b8a5f" providerId="LiveId" clId="{0F4023AF-CCA5-4CB7-AA97-F6EFF7FFA960}" dt="2025-07-02T16:34:28.308" v="1642" actId="14100"/>
          <ac:spMkLst>
            <pc:docMk/>
            <pc:sldMk cId="1181152563" sldId="512"/>
            <ac:spMk id="3" creationId="{00000000-0000-0000-0000-000000000000}"/>
          </ac:spMkLst>
        </pc:spChg>
        <pc:spChg chg="add mod">
          <ac:chgData name="елена ковалева" userId="e0727e624e8b8a5f" providerId="LiveId" clId="{0F4023AF-CCA5-4CB7-AA97-F6EFF7FFA960}" dt="2025-07-02T16:43:50.185" v="1869" actId="1076"/>
          <ac:spMkLst>
            <pc:docMk/>
            <pc:sldMk cId="1181152563" sldId="512"/>
            <ac:spMk id="4" creationId="{98FD9FB5-D793-FBF1-FE4E-E9C5B6E15BF8}"/>
          </ac:spMkLst>
        </pc:spChg>
        <pc:spChg chg="add mod">
          <ac:chgData name="елена ковалева" userId="e0727e624e8b8a5f" providerId="LiveId" clId="{0F4023AF-CCA5-4CB7-AA97-F6EFF7FFA960}" dt="2025-07-02T16:43:55.488" v="1870" actId="1076"/>
          <ac:spMkLst>
            <pc:docMk/>
            <pc:sldMk cId="1181152563" sldId="512"/>
            <ac:spMk id="5" creationId="{16923592-8F5F-1BA5-0A0D-CFC9510D4364}"/>
          </ac:spMkLst>
        </pc:spChg>
        <pc:spChg chg="add mod">
          <ac:chgData name="елена ковалева" userId="e0727e624e8b8a5f" providerId="LiveId" clId="{0F4023AF-CCA5-4CB7-AA97-F6EFF7FFA960}" dt="2025-07-02T16:39:21.652" v="1718" actId="1076"/>
          <ac:spMkLst>
            <pc:docMk/>
            <pc:sldMk cId="1181152563" sldId="512"/>
            <ac:spMk id="6" creationId="{4DA90C29-554F-7579-C800-C53890EB3CE5}"/>
          </ac:spMkLst>
        </pc:spChg>
      </pc:sldChg>
      <pc:sldChg chg="modSp mod">
        <pc:chgData name="елена ковалева" userId="e0727e624e8b8a5f" providerId="LiveId" clId="{0F4023AF-CCA5-4CB7-AA97-F6EFF7FFA960}" dt="2025-07-02T17:15:38.157" v="2309" actId="732"/>
        <pc:sldMkLst>
          <pc:docMk/>
          <pc:sldMk cId="2262302439" sldId="519"/>
        </pc:sldMkLst>
        <pc:spChg chg="mod">
          <ac:chgData name="елена ковалева" userId="e0727e624e8b8a5f" providerId="LiveId" clId="{0F4023AF-CCA5-4CB7-AA97-F6EFF7FFA960}" dt="2025-07-02T16:47:27.561" v="1940" actId="122"/>
          <ac:spMkLst>
            <pc:docMk/>
            <pc:sldMk cId="2262302439" sldId="519"/>
            <ac:spMk id="2" creationId="{00000000-0000-0000-0000-000000000000}"/>
          </ac:spMkLst>
        </pc:spChg>
        <pc:spChg chg="mod">
          <ac:chgData name="елена ковалева" userId="e0727e624e8b8a5f" providerId="LiveId" clId="{0F4023AF-CCA5-4CB7-AA97-F6EFF7FFA960}" dt="2025-07-02T16:46:43.935" v="1929" actId="14100"/>
          <ac:spMkLst>
            <pc:docMk/>
            <pc:sldMk cId="2262302439" sldId="519"/>
            <ac:spMk id="3" creationId="{00000000-0000-0000-0000-000000000000}"/>
          </ac:spMkLst>
        </pc:spChg>
        <pc:picChg chg="mod modCrop">
          <ac:chgData name="елена ковалева" userId="e0727e624e8b8a5f" providerId="LiveId" clId="{0F4023AF-CCA5-4CB7-AA97-F6EFF7FFA960}" dt="2025-07-02T17:15:38.157" v="2309" actId="732"/>
          <ac:picMkLst>
            <pc:docMk/>
            <pc:sldMk cId="2262302439" sldId="519"/>
            <ac:picMk id="4" creationId="{00000000-0000-0000-0000-000000000000}"/>
          </ac:picMkLst>
        </pc:picChg>
      </pc:sldChg>
      <pc:sldChg chg="modSp mod">
        <pc:chgData name="елена ковалева" userId="e0727e624e8b8a5f" providerId="LiveId" clId="{0F4023AF-CCA5-4CB7-AA97-F6EFF7FFA960}" dt="2025-07-02T16:49:23.754" v="1951" actId="207"/>
        <pc:sldMkLst>
          <pc:docMk/>
          <pc:sldMk cId="1578976808" sldId="520"/>
        </pc:sldMkLst>
        <pc:spChg chg="mod">
          <ac:chgData name="елена ковалева" userId="e0727e624e8b8a5f" providerId="LiveId" clId="{0F4023AF-CCA5-4CB7-AA97-F6EFF7FFA960}" dt="2025-07-02T16:49:23.754" v="1951" actId="207"/>
          <ac:spMkLst>
            <pc:docMk/>
            <pc:sldMk cId="1578976808" sldId="520"/>
            <ac:spMk id="2" creationId="{00000000-0000-0000-0000-000000000000}"/>
          </ac:spMkLst>
        </pc:spChg>
      </pc:sldChg>
      <pc:sldChg chg="add del">
        <pc:chgData name="елена ковалева" userId="e0727e624e8b8a5f" providerId="LiveId" clId="{0F4023AF-CCA5-4CB7-AA97-F6EFF7FFA960}" dt="2025-07-02T15:31:51.186" v="183"/>
        <pc:sldMkLst>
          <pc:docMk/>
          <pc:sldMk cId="194540687" sldId="523"/>
        </pc:sldMkLst>
      </pc:sldChg>
      <pc:sldChg chg="modSp del mod">
        <pc:chgData name="елена ковалева" userId="e0727e624e8b8a5f" providerId="LiveId" clId="{0F4023AF-CCA5-4CB7-AA97-F6EFF7FFA960}" dt="2025-07-02T15:15:52.493" v="80" actId="2696"/>
        <pc:sldMkLst>
          <pc:docMk/>
          <pc:sldMk cId="4146215484" sldId="523"/>
        </pc:sldMkLst>
      </pc:sldChg>
      <pc:sldChg chg="del">
        <pc:chgData name="елена ковалева" userId="e0727e624e8b8a5f" providerId="LiveId" clId="{0F4023AF-CCA5-4CB7-AA97-F6EFF7FFA960}" dt="2025-07-02T16:20:18.249" v="1445" actId="2696"/>
        <pc:sldMkLst>
          <pc:docMk/>
          <pc:sldMk cId="1082942857" sldId="524"/>
        </pc:sldMkLst>
      </pc:sldChg>
      <pc:sldChg chg="modSp mod">
        <pc:chgData name="елена ковалева" userId="e0727e624e8b8a5f" providerId="LiveId" clId="{0F4023AF-CCA5-4CB7-AA97-F6EFF7FFA960}" dt="2025-07-02T17:16:37.957" v="2311" actId="14100"/>
        <pc:sldMkLst>
          <pc:docMk/>
          <pc:sldMk cId="3092946316" sldId="533"/>
        </pc:sldMkLst>
        <pc:spChg chg="mod">
          <ac:chgData name="елена ковалева" userId="e0727e624e8b8a5f" providerId="LiveId" clId="{0F4023AF-CCA5-4CB7-AA97-F6EFF7FFA960}" dt="2025-07-02T17:16:37.957" v="2311" actId="14100"/>
          <ac:spMkLst>
            <pc:docMk/>
            <pc:sldMk cId="3092946316" sldId="533"/>
            <ac:spMk id="4" creationId="{00000000-0000-0000-0000-000000000000}"/>
          </ac:spMkLst>
        </pc:spChg>
      </pc:sldChg>
      <pc:sldChg chg="modSp mod">
        <pc:chgData name="елена ковалева" userId="e0727e624e8b8a5f" providerId="LiveId" clId="{0F4023AF-CCA5-4CB7-AA97-F6EFF7FFA960}" dt="2025-07-02T17:16:45.944" v="2312" actId="207"/>
        <pc:sldMkLst>
          <pc:docMk/>
          <pc:sldMk cId="1556632392" sldId="534"/>
        </pc:sldMkLst>
        <pc:spChg chg="mod">
          <ac:chgData name="елена ковалева" userId="e0727e624e8b8a5f" providerId="LiveId" clId="{0F4023AF-CCA5-4CB7-AA97-F6EFF7FFA960}" dt="2025-07-02T17:16:45.944" v="2312" actId="207"/>
          <ac:spMkLst>
            <pc:docMk/>
            <pc:sldMk cId="1556632392" sldId="534"/>
            <ac:spMk id="3" creationId="{00000000-0000-0000-0000-000000000000}"/>
          </ac:spMkLst>
        </pc:spChg>
      </pc:sldChg>
      <pc:sldChg chg="modSp mod">
        <pc:chgData name="елена ковалева" userId="e0727e624e8b8a5f" providerId="LiveId" clId="{0F4023AF-CCA5-4CB7-AA97-F6EFF7FFA960}" dt="2025-07-02T17:17:22.286" v="2315" actId="113"/>
        <pc:sldMkLst>
          <pc:docMk/>
          <pc:sldMk cId="2364712356" sldId="535"/>
        </pc:sldMkLst>
      </pc:sldChg>
      <pc:sldChg chg="addSp modSp mod">
        <pc:chgData name="елена ковалева" userId="e0727e624e8b8a5f" providerId="LiveId" clId="{0F4023AF-CCA5-4CB7-AA97-F6EFF7FFA960}" dt="2025-07-02T17:11:32.196" v="2286" actId="6549"/>
        <pc:sldMkLst>
          <pc:docMk/>
          <pc:sldMk cId="4282590295" sldId="536"/>
        </pc:sldMkLst>
      </pc:sldChg>
      <pc:sldChg chg="modSp mod">
        <pc:chgData name="елена ковалева" userId="e0727e624e8b8a5f" providerId="LiveId" clId="{0F4023AF-CCA5-4CB7-AA97-F6EFF7FFA960}" dt="2025-07-02T17:16:56.626" v="2313" actId="207"/>
        <pc:sldMkLst>
          <pc:docMk/>
          <pc:sldMk cId="1055942606" sldId="537"/>
        </pc:sldMkLst>
        <pc:spChg chg="mod">
          <ac:chgData name="елена ковалева" userId="e0727e624e8b8a5f" providerId="LiveId" clId="{0F4023AF-CCA5-4CB7-AA97-F6EFF7FFA960}" dt="2025-07-02T17:16:56.626" v="2313" actId="207"/>
          <ac:spMkLst>
            <pc:docMk/>
            <pc:sldMk cId="1055942606" sldId="537"/>
            <ac:spMk id="3" creationId="{00000000-0000-0000-0000-000000000000}"/>
          </ac:spMkLst>
        </pc:spChg>
      </pc:sldChg>
      <pc:sldChg chg="add del">
        <pc:chgData name="елена ковалева" userId="e0727e624e8b8a5f" providerId="LiveId" clId="{0F4023AF-CCA5-4CB7-AA97-F6EFF7FFA960}" dt="2025-07-02T15:06:26.682" v="35"/>
        <pc:sldMkLst>
          <pc:docMk/>
          <pc:sldMk cId="1345768236" sldId="538"/>
        </pc:sldMkLst>
      </pc:sldChg>
      <pc:sldChg chg="del">
        <pc:chgData name="елена ковалева" userId="e0727e624e8b8a5f" providerId="LiveId" clId="{0F4023AF-CCA5-4CB7-AA97-F6EFF7FFA960}" dt="2025-07-02T15:06:13.075" v="33" actId="2696"/>
        <pc:sldMkLst>
          <pc:docMk/>
          <pc:sldMk cId="1856104196" sldId="538"/>
        </pc:sldMkLst>
      </pc:sldChg>
      <pc:sldChg chg="addSp delSp modSp add mod">
        <pc:chgData name="елена ковалева" userId="e0727e624e8b8a5f" providerId="LiveId" clId="{0F4023AF-CCA5-4CB7-AA97-F6EFF7FFA960}" dt="2025-07-02T15:06:08.851" v="32" actId="1076"/>
        <pc:sldMkLst>
          <pc:docMk/>
          <pc:sldMk cId="1908581728" sldId="539"/>
        </pc:sldMkLst>
        <pc:spChg chg="mod">
          <ac:chgData name="елена ковалева" userId="e0727e624e8b8a5f" providerId="LiveId" clId="{0F4023AF-CCA5-4CB7-AA97-F6EFF7FFA960}" dt="2025-07-02T15:05:49.758" v="30" actId="6549"/>
          <ac:spMkLst>
            <pc:docMk/>
            <pc:sldMk cId="1908581728" sldId="539"/>
            <ac:spMk id="2" creationId="{5DDD3255-143C-EA1B-CE74-19237F152BBE}"/>
          </ac:spMkLst>
        </pc:spChg>
        <pc:picChg chg="add mod">
          <ac:chgData name="елена ковалева" userId="e0727e624e8b8a5f" providerId="LiveId" clId="{0F4023AF-CCA5-4CB7-AA97-F6EFF7FFA960}" dt="2025-07-02T15:06:08.851" v="32" actId="1076"/>
          <ac:picMkLst>
            <pc:docMk/>
            <pc:sldMk cId="1908581728" sldId="539"/>
            <ac:picMk id="5" creationId="{5C67D05A-6317-9B0B-58AF-B71F3E60A153}"/>
          </ac:picMkLst>
        </pc:picChg>
      </pc:sldChg>
      <pc:sldChg chg="addSp modSp add mod">
        <pc:chgData name="елена ковалева" userId="e0727e624e8b8a5f" providerId="LiveId" clId="{0F4023AF-CCA5-4CB7-AA97-F6EFF7FFA960}" dt="2025-07-02T17:14:32.059" v="2303" actId="207"/>
        <pc:sldMkLst>
          <pc:docMk/>
          <pc:sldMk cId="331274636" sldId="540"/>
        </pc:sldMkLst>
        <pc:spChg chg="mod">
          <ac:chgData name="елена ковалева" userId="e0727e624e8b8a5f" providerId="LiveId" clId="{0F4023AF-CCA5-4CB7-AA97-F6EFF7FFA960}" dt="2025-07-02T15:07:31.350" v="46" actId="14100"/>
          <ac:spMkLst>
            <pc:docMk/>
            <pc:sldMk cId="331274636" sldId="540"/>
            <ac:spMk id="2" creationId="{8722FC69-5661-4781-9962-8F5CB0FBE4B5}"/>
          </ac:spMkLst>
        </pc:spChg>
        <pc:spChg chg="add mod">
          <ac:chgData name="елена ковалева" userId="e0727e624e8b8a5f" providerId="LiveId" clId="{0F4023AF-CCA5-4CB7-AA97-F6EFF7FFA960}" dt="2025-07-02T17:14:32.059" v="2303" actId="207"/>
          <ac:spMkLst>
            <pc:docMk/>
            <pc:sldMk cId="331274636" sldId="540"/>
            <ac:spMk id="4" creationId="{1CAA64E1-1860-1A55-7E14-C984C4849C47}"/>
          </ac:spMkLst>
        </pc:spChg>
        <pc:picChg chg="add mod">
          <ac:chgData name="елена ковалева" userId="e0727e624e8b8a5f" providerId="LiveId" clId="{0F4023AF-CCA5-4CB7-AA97-F6EFF7FFA960}" dt="2025-07-02T15:13:41.557" v="57" actId="1076"/>
          <ac:picMkLst>
            <pc:docMk/>
            <pc:sldMk cId="331274636" sldId="540"/>
            <ac:picMk id="5" creationId="{8D9DB3E4-8D49-CA89-51CF-35786EB1710A}"/>
          </ac:picMkLst>
        </pc:picChg>
        <pc:picChg chg="add mod">
          <ac:chgData name="елена ковалева" userId="e0727e624e8b8a5f" providerId="LiveId" clId="{0F4023AF-CCA5-4CB7-AA97-F6EFF7FFA960}" dt="2025-07-02T15:15:30.018" v="79" actId="1076"/>
          <ac:picMkLst>
            <pc:docMk/>
            <pc:sldMk cId="331274636" sldId="540"/>
            <ac:picMk id="6" creationId="{8AFBB91C-EBB4-1E1A-9F45-4B7AD626F8C7}"/>
          </ac:picMkLst>
        </pc:picChg>
        <pc:picChg chg="add mod">
          <ac:chgData name="елена ковалева" userId="e0727e624e8b8a5f" providerId="LiveId" clId="{0F4023AF-CCA5-4CB7-AA97-F6EFF7FFA960}" dt="2025-07-02T15:15:24.520" v="78" actId="1076"/>
          <ac:picMkLst>
            <pc:docMk/>
            <pc:sldMk cId="331274636" sldId="540"/>
            <ac:picMk id="7" creationId="{3C6C8217-E6C9-0AC9-BCD3-E11D94AAE804}"/>
          </ac:picMkLst>
        </pc:picChg>
        <pc:picChg chg="add mod">
          <ac:chgData name="елена ковалева" userId="e0727e624e8b8a5f" providerId="LiveId" clId="{0F4023AF-CCA5-4CB7-AA97-F6EFF7FFA960}" dt="2025-07-02T15:15:17.042" v="75" actId="1076"/>
          <ac:picMkLst>
            <pc:docMk/>
            <pc:sldMk cId="331274636" sldId="540"/>
            <ac:picMk id="8" creationId="{F88F0A34-5B81-4CD6-2789-B6CA78D854FB}"/>
          </ac:picMkLst>
        </pc:picChg>
        <pc:picChg chg="add mod">
          <ac:chgData name="елена ковалева" userId="e0727e624e8b8a5f" providerId="LiveId" clId="{0F4023AF-CCA5-4CB7-AA97-F6EFF7FFA960}" dt="2025-07-02T15:15:18.345" v="76" actId="1076"/>
          <ac:picMkLst>
            <pc:docMk/>
            <pc:sldMk cId="331274636" sldId="540"/>
            <ac:picMk id="9" creationId="{2C68DD87-3228-648A-5E9E-6DD491CEDE0F}"/>
          </ac:picMkLst>
        </pc:picChg>
        <pc:picChg chg="add mod">
          <ac:chgData name="елена ковалева" userId="e0727e624e8b8a5f" providerId="LiveId" clId="{0F4023AF-CCA5-4CB7-AA97-F6EFF7FFA960}" dt="2025-07-02T15:15:20.942" v="77" actId="1076"/>
          <ac:picMkLst>
            <pc:docMk/>
            <pc:sldMk cId="331274636" sldId="540"/>
            <ac:picMk id="10" creationId="{17F923AF-B866-B420-B419-A2BE4D7B03F4}"/>
          </ac:picMkLst>
        </pc:picChg>
      </pc:sldChg>
      <pc:sldChg chg="addSp modSp add mod">
        <pc:chgData name="елена ковалева" userId="e0727e624e8b8a5f" providerId="LiveId" clId="{0F4023AF-CCA5-4CB7-AA97-F6EFF7FFA960}" dt="2025-07-02T16:11:16.901" v="1343" actId="122"/>
        <pc:sldMkLst>
          <pc:docMk/>
          <pc:sldMk cId="2854427869" sldId="541"/>
        </pc:sldMkLst>
      </pc:sldChg>
      <pc:sldChg chg="addSp delSp modSp add mod">
        <pc:chgData name="елена ковалева" userId="e0727e624e8b8a5f" providerId="LiveId" clId="{0F4023AF-CCA5-4CB7-AA97-F6EFF7FFA960}" dt="2025-07-02T16:31:49.689" v="1616" actId="20577"/>
        <pc:sldMkLst>
          <pc:docMk/>
          <pc:sldMk cId="1735233493" sldId="728"/>
        </pc:sldMkLst>
      </pc:sldChg>
      <pc:sldChg chg="addSp delSp modSp add mod ord">
        <pc:chgData name="елена ковалева" userId="e0727e624e8b8a5f" providerId="LiveId" clId="{0F4023AF-CCA5-4CB7-AA97-F6EFF7FFA960}" dt="2025-07-02T17:14:49.495" v="2307" actId="20577"/>
        <pc:sldMkLst>
          <pc:docMk/>
          <pc:sldMk cId="521918392" sldId="736"/>
        </pc:sldMkLst>
        <pc:spChg chg="add mod">
          <ac:chgData name="елена ковалева" userId="e0727e624e8b8a5f" providerId="LiveId" clId="{0F4023AF-CCA5-4CB7-AA97-F6EFF7FFA960}" dt="2025-07-02T17:14:45.536" v="2305" actId="20577"/>
          <ac:spMkLst>
            <pc:docMk/>
            <pc:sldMk cId="521918392" sldId="736"/>
            <ac:spMk id="3" creationId="{CA1579F3-373C-5CE1-15E5-64FF9ECE0E12}"/>
          </ac:spMkLst>
        </pc:spChg>
        <pc:spChg chg="mod">
          <ac:chgData name="елена ковалева" userId="e0727e624e8b8a5f" providerId="LiveId" clId="{0F4023AF-CCA5-4CB7-AA97-F6EFF7FFA960}" dt="2025-07-02T15:46:13.522" v="471" actId="6549"/>
          <ac:spMkLst>
            <pc:docMk/>
            <pc:sldMk cId="521918392" sldId="736"/>
            <ac:spMk id="8" creationId="{D429533D-D546-43C7-9BCD-DBAA9D903699}"/>
          </ac:spMkLst>
        </pc:spChg>
        <pc:spChg chg="mod">
          <ac:chgData name="елена ковалева" userId="e0727e624e8b8a5f" providerId="LiveId" clId="{0F4023AF-CCA5-4CB7-AA97-F6EFF7FFA960}" dt="2025-07-02T17:14:49.495" v="2307" actId="20577"/>
          <ac:spMkLst>
            <pc:docMk/>
            <pc:sldMk cId="521918392" sldId="736"/>
            <ac:spMk id="13" creationId="{00000000-0000-0000-0000-000000000000}"/>
          </ac:spMkLst>
        </pc:spChg>
        <pc:spChg chg="mod">
          <ac:chgData name="елена ковалева" userId="e0727e624e8b8a5f" providerId="LiveId" clId="{0F4023AF-CCA5-4CB7-AA97-F6EFF7FFA960}" dt="2025-07-02T15:47:11.270" v="477" actId="6549"/>
          <ac:spMkLst>
            <pc:docMk/>
            <pc:sldMk cId="521918392" sldId="736"/>
            <ac:spMk id="21" creationId="{DEF8AA4A-1BAC-4A09-B603-1279EFF6FB95}"/>
          </ac:spMkLst>
        </pc:spChg>
        <pc:picChg chg="add mod modCrop">
          <ac:chgData name="елена ковалева" userId="e0727e624e8b8a5f" providerId="LiveId" clId="{0F4023AF-CCA5-4CB7-AA97-F6EFF7FFA960}" dt="2025-07-02T15:48:43.422" v="496" actId="1076"/>
          <ac:picMkLst>
            <pc:docMk/>
            <pc:sldMk cId="521918392" sldId="736"/>
            <ac:picMk id="4" creationId="{0F378C04-DF59-E6DA-B2C2-52D39D4C37AE}"/>
          </ac:picMkLst>
        </pc:picChg>
        <pc:picChg chg="mod">
          <ac:chgData name="елена ковалева" userId="e0727e624e8b8a5f" providerId="LiveId" clId="{0F4023AF-CCA5-4CB7-AA97-F6EFF7FFA960}" dt="2025-07-02T15:48:12.297" v="488" actId="1076"/>
          <ac:picMkLst>
            <pc:docMk/>
            <pc:sldMk cId="521918392" sldId="736"/>
            <ac:picMk id="11" creationId="{0DF63955-D65E-4248-8B06-8C875EFB3EB2}"/>
          </ac:picMkLst>
        </pc:picChg>
      </pc:sldChg>
      <pc:sldChg chg="addSp delSp modSp add mod ord">
        <pc:chgData name="елена ковалева" userId="e0727e624e8b8a5f" providerId="LiveId" clId="{0F4023AF-CCA5-4CB7-AA97-F6EFF7FFA960}" dt="2025-07-02T16:59:38.709" v="2107" actId="1076"/>
        <pc:sldMkLst>
          <pc:docMk/>
          <pc:sldMk cId="934683328" sldId="737"/>
        </pc:sldMkLst>
      </pc:sldChg>
      <pc:sldChg chg="addSp delSp modSp add mod">
        <pc:chgData name="елена ковалева" userId="e0727e624e8b8a5f" providerId="LiveId" clId="{0F4023AF-CCA5-4CB7-AA97-F6EFF7FFA960}" dt="2025-07-02T17:02:36.118" v="2154" actId="20577"/>
        <pc:sldMkLst>
          <pc:docMk/>
          <pc:sldMk cId="1696160749" sldId="738"/>
        </pc:sldMkLst>
        <pc:spChg chg="mod">
          <ac:chgData name="елена ковалева" userId="e0727e624e8b8a5f" providerId="LiveId" clId="{0F4023AF-CCA5-4CB7-AA97-F6EFF7FFA960}" dt="2025-07-02T17:01:17.985" v="2135" actId="1076"/>
          <ac:spMkLst>
            <pc:docMk/>
            <pc:sldMk cId="1696160749" sldId="738"/>
            <ac:spMk id="4" creationId="{33B58288-451D-A4B5-626E-A3A803EC8D05}"/>
          </ac:spMkLst>
        </pc:spChg>
        <pc:spChg chg="mod">
          <ac:chgData name="елена ковалева" userId="e0727e624e8b8a5f" providerId="LiveId" clId="{0F4023AF-CCA5-4CB7-AA97-F6EFF7FFA960}" dt="2025-07-02T17:02:36.118" v="2154" actId="20577"/>
          <ac:spMkLst>
            <pc:docMk/>
            <pc:sldMk cId="1696160749" sldId="738"/>
            <ac:spMk id="9" creationId="{83BA1C4A-9629-C9E7-EBC3-339677E25550}"/>
          </ac:spMkLst>
        </pc:spChg>
        <pc:picChg chg="add mod">
          <ac:chgData name="елена ковалева" userId="e0727e624e8b8a5f" providerId="LiveId" clId="{0F4023AF-CCA5-4CB7-AA97-F6EFF7FFA960}" dt="2025-07-02T17:02:01.195" v="2144" actId="1076"/>
          <ac:picMkLst>
            <pc:docMk/>
            <pc:sldMk cId="1696160749" sldId="738"/>
            <ac:picMk id="3" creationId="{795DEE8B-7B5F-2F2D-75A5-99CFB5819AD9}"/>
          </ac:picMkLst>
        </pc:picChg>
        <pc:picChg chg="add mod">
          <ac:chgData name="елена ковалева" userId="e0727e624e8b8a5f" providerId="LiveId" clId="{0F4023AF-CCA5-4CB7-AA97-F6EFF7FFA960}" dt="2025-07-02T17:02:34.102" v="2153" actId="1076"/>
          <ac:picMkLst>
            <pc:docMk/>
            <pc:sldMk cId="1696160749" sldId="738"/>
            <ac:picMk id="7" creationId="{E166C39F-40BF-D0F0-D58F-BBAF7D5AA7E7}"/>
          </ac:picMkLst>
        </pc:picChg>
        <pc:picChg chg="add mod">
          <ac:chgData name="елена ковалева" userId="e0727e624e8b8a5f" providerId="LiveId" clId="{0F4023AF-CCA5-4CB7-AA97-F6EFF7FFA960}" dt="2025-07-02T17:02:31.719" v="2152" actId="1076"/>
          <ac:picMkLst>
            <pc:docMk/>
            <pc:sldMk cId="1696160749" sldId="738"/>
            <ac:picMk id="10" creationId="{24B8541B-78B7-7033-4FAF-9632A6AFC7D1}"/>
          </ac:picMkLst>
        </pc:picChg>
      </pc:sldChg>
      <pc:sldChg chg="addSp modSp add mod">
        <pc:chgData name="елена ковалева" userId="e0727e624e8b8a5f" providerId="LiveId" clId="{0F4023AF-CCA5-4CB7-AA97-F6EFF7FFA960}" dt="2025-07-02T17:04:54.464" v="2169" actId="122"/>
        <pc:sldMkLst>
          <pc:docMk/>
          <pc:sldMk cId="2533362885" sldId="739"/>
        </pc:sldMkLst>
        <pc:spChg chg="mod">
          <ac:chgData name="елена ковалева" userId="e0727e624e8b8a5f" providerId="LiveId" clId="{0F4023AF-CCA5-4CB7-AA97-F6EFF7FFA960}" dt="2025-07-02T17:04:54.464" v="2169" actId="122"/>
          <ac:spMkLst>
            <pc:docMk/>
            <pc:sldMk cId="2533362885" sldId="739"/>
            <ac:spMk id="2" creationId="{6EC54A2C-733B-7A00-DC43-509F0B84B216}"/>
          </ac:spMkLst>
        </pc:spChg>
        <pc:spChg chg="add mod">
          <ac:chgData name="елена ковалева" userId="e0727e624e8b8a5f" providerId="LiveId" clId="{0F4023AF-CCA5-4CB7-AA97-F6EFF7FFA960}" dt="2025-07-02T17:04:15.099" v="2165" actId="14100"/>
          <ac:spMkLst>
            <pc:docMk/>
            <pc:sldMk cId="2533362885" sldId="739"/>
            <ac:spMk id="4" creationId="{F164662F-6039-C8B6-F87D-76E2B7477112}"/>
          </ac:spMkLst>
        </pc:spChg>
        <pc:picChg chg="add mod">
          <ac:chgData name="елена ковалева" userId="e0727e624e8b8a5f" providerId="LiveId" clId="{0F4023AF-CCA5-4CB7-AA97-F6EFF7FFA960}" dt="2025-07-02T17:04:42.367" v="2167" actId="1076"/>
          <ac:picMkLst>
            <pc:docMk/>
            <pc:sldMk cId="2533362885" sldId="739"/>
            <ac:picMk id="5" creationId="{2C48AB13-2506-EB1A-DC97-9A9C910E944C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6F3619-897A-4A70-BA4A-8E057F55B03B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15B8ED0-4FC6-4C78-89BE-415F4C643D4F}">
      <dgm:prSet phldrT="[Текст]" custT="1"/>
      <dgm:spPr/>
      <dgm:t>
        <a:bodyPr/>
        <a:lstStyle/>
        <a:p>
          <a:r>
            <a:rPr lang="ru-RU" sz="3600" b="1" dirty="0"/>
            <a:t>1</a:t>
          </a:r>
        </a:p>
      </dgm:t>
    </dgm:pt>
    <dgm:pt modelId="{ACFF7B40-F838-4655-909F-D8586D1754CD}" type="parTrans" cxnId="{30735982-9517-4D8C-983E-2D9E54D6D30C}">
      <dgm:prSet/>
      <dgm:spPr/>
      <dgm:t>
        <a:bodyPr/>
        <a:lstStyle/>
        <a:p>
          <a:endParaRPr lang="ru-RU"/>
        </a:p>
      </dgm:t>
    </dgm:pt>
    <dgm:pt modelId="{1E099A9A-9E49-4646-957A-09DF01CFCEE6}" type="sibTrans" cxnId="{30735982-9517-4D8C-983E-2D9E54D6D30C}">
      <dgm:prSet/>
      <dgm:spPr/>
      <dgm:t>
        <a:bodyPr/>
        <a:lstStyle/>
        <a:p>
          <a:endParaRPr lang="ru-RU"/>
        </a:p>
      </dgm:t>
    </dgm:pt>
    <dgm:pt modelId="{34A49E54-9838-4B39-955E-A13A21006144}">
      <dgm:prSet phldrT="[Текст]" custT="1"/>
      <dgm:spPr/>
      <dgm:t>
        <a:bodyPr/>
        <a:lstStyle/>
        <a:p>
          <a:r>
            <a:rPr lang="ru-RU" sz="3200" b="1" dirty="0"/>
            <a:t>2</a:t>
          </a:r>
        </a:p>
      </dgm:t>
    </dgm:pt>
    <dgm:pt modelId="{876A6767-E8E5-47CD-82DC-1065FB141D54}" type="parTrans" cxnId="{E6CEA346-7440-4F62-832B-2B1FC5E1EF6C}">
      <dgm:prSet/>
      <dgm:spPr/>
      <dgm:t>
        <a:bodyPr/>
        <a:lstStyle/>
        <a:p>
          <a:endParaRPr lang="ru-RU"/>
        </a:p>
      </dgm:t>
    </dgm:pt>
    <dgm:pt modelId="{800CF7D3-35B6-4A5E-9CBF-0C3A7B6BA055}" type="sibTrans" cxnId="{E6CEA346-7440-4F62-832B-2B1FC5E1EF6C}">
      <dgm:prSet/>
      <dgm:spPr/>
      <dgm:t>
        <a:bodyPr/>
        <a:lstStyle/>
        <a:p>
          <a:endParaRPr lang="ru-RU"/>
        </a:p>
      </dgm:t>
    </dgm:pt>
    <dgm:pt modelId="{8C5B697E-360E-4D2D-B673-8DC0DA744A71}">
      <dgm:prSet phldrT="[Текст]" custT="1"/>
      <dgm:spPr/>
      <dgm:t>
        <a:bodyPr/>
        <a:lstStyle/>
        <a:p>
          <a:r>
            <a:rPr lang="ru-RU" sz="3200" dirty="0"/>
            <a:t>3</a:t>
          </a:r>
        </a:p>
      </dgm:t>
    </dgm:pt>
    <dgm:pt modelId="{F575926D-023B-43F9-9E46-8F84F22DF303}" type="parTrans" cxnId="{6A2B68A2-E0D4-451F-BA9E-9C973B78F088}">
      <dgm:prSet/>
      <dgm:spPr/>
      <dgm:t>
        <a:bodyPr/>
        <a:lstStyle/>
        <a:p>
          <a:endParaRPr lang="ru-RU"/>
        </a:p>
      </dgm:t>
    </dgm:pt>
    <dgm:pt modelId="{B1A18B22-BEB8-4E3C-92CD-BE75D6255C6B}" type="sibTrans" cxnId="{6A2B68A2-E0D4-451F-BA9E-9C973B78F088}">
      <dgm:prSet/>
      <dgm:spPr/>
      <dgm:t>
        <a:bodyPr/>
        <a:lstStyle/>
        <a:p>
          <a:endParaRPr lang="ru-RU"/>
        </a:p>
      </dgm:t>
    </dgm:pt>
    <dgm:pt modelId="{36110374-E968-44ED-A96E-9C85388FE1B6}">
      <dgm:prSet custT="1"/>
      <dgm:spPr/>
      <dgm:t>
        <a:bodyPr/>
        <a:lstStyle/>
        <a:p>
          <a:r>
            <a:rPr lang="ru-RU" sz="2800" b="1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Предпросмотр</a:t>
          </a:r>
          <a:r>
            <a: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= </a:t>
          </a:r>
          <a:r>
            <a: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предварительная работа </a:t>
          </a:r>
        </a:p>
      </dgm:t>
    </dgm:pt>
    <dgm:pt modelId="{F306A8A4-809D-434C-866F-21B3F8CADD93}" type="parTrans" cxnId="{E7EF7682-BBDA-4C8E-B327-74F5F9C41396}">
      <dgm:prSet/>
      <dgm:spPr/>
      <dgm:t>
        <a:bodyPr/>
        <a:lstStyle/>
        <a:p>
          <a:endParaRPr lang="ru-RU"/>
        </a:p>
      </dgm:t>
    </dgm:pt>
    <dgm:pt modelId="{6DD6A961-D248-4772-9802-A2960A6567DB}" type="sibTrans" cxnId="{E7EF7682-BBDA-4C8E-B327-74F5F9C41396}">
      <dgm:prSet/>
      <dgm:spPr/>
      <dgm:t>
        <a:bodyPr/>
        <a:lstStyle/>
        <a:p>
          <a:endParaRPr lang="ru-RU"/>
        </a:p>
      </dgm:t>
    </dgm:pt>
    <dgm:pt modelId="{2C82D686-7B69-40E0-8F31-8904D0FCAF2F}">
      <dgm:prSet/>
      <dgm:spPr/>
      <dgm:t>
        <a:bodyPr/>
        <a:lstStyle/>
        <a:p>
          <a:r>
            <a:rPr lang="ru-RU" b="1" dirty="0">
              <a:solidFill>
                <a:srgbClr val="FF0000"/>
              </a:solidFill>
              <a:latin typeface="Playfair Display Black" pitchFamily="2" charset="-52"/>
            </a:rPr>
            <a:t>Демонстрационный этап = просмотр (два </a:t>
          </a:r>
          <a:r>
            <a:rPr lang="ru-RU" b="1" dirty="0" err="1">
              <a:solidFill>
                <a:srgbClr val="FF0000"/>
              </a:solidFill>
              <a:latin typeface="Playfair Display Black" pitchFamily="2" charset="-52"/>
            </a:rPr>
            <a:t>подэтапа</a:t>
          </a:r>
          <a:r>
            <a:rPr lang="ru-RU" b="1" dirty="0">
              <a:solidFill>
                <a:srgbClr val="C00000"/>
              </a:solidFill>
              <a:latin typeface="Playfair Display Black" pitchFamily="2" charset="-52"/>
            </a:rPr>
            <a:t>)</a:t>
          </a:r>
          <a:endParaRPr lang="ru-RU" dirty="0">
            <a:solidFill>
              <a:srgbClr val="C00000"/>
            </a:solidFill>
            <a:latin typeface="Playfair Display" pitchFamily="2" charset="-52"/>
          </a:endParaRPr>
        </a:p>
      </dgm:t>
    </dgm:pt>
    <dgm:pt modelId="{F9381AF4-F53C-4958-95E5-843DD16E6372}" type="parTrans" cxnId="{6FE52FDF-1F77-4C15-8DB5-C92CA8B0BEB5}">
      <dgm:prSet/>
      <dgm:spPr/>
      <dgm:t>
        <a:bodyPr/>
        <a:lstStyle/>
        <a:p>
          <a:endParaRPr lang="ru-RU"/>
        </a:p>
      </dgm:t>
    </dgm:pt>
    <dgm:pt modelId="{B77F0967-1000-4609-B4A3-A2A30307DD65}" type="sibTrans" cxnId="{6FE52FDF-1F77-4C15-8DB5-C92CA8B0BEB5}">
      <dgm:prSet/>
      <dgm:spPr/>
      <dgm:t>
        <a:bodyPr/>
        <a:lstStyle/>
        <a:p>
          <a:endParaRPr lang="ru-RU"/>
        </a:p>
      </dgm:t>
    </dgm:pt>
    <dgm:pt modelId="{1FF2341E-355D-4D0F-9F6B-54A3E0854752}">
      <dgm:prSet/>
      <dgm:spPr/>
      <dgm:t>
        <a:bodyPr/>
        <a:lstStyle/>
        <a:p>
          <a:r>
            <a:rPr lang="ru-RU" b="1" dirty="0" err="1">
              <a:solidFill>
                <a:srgbClr val="FF0000"/>
              </a:solidFill>
            </a:rPr>
            <a:t>Постдемонстрационный</a:t>
          </a:r>
          <a:r>
            <a:rPr lang="ru-RU" b="1" dirty="0">
              <a:solidFill>
                <a:srgbClr val="FF0000"/>
              </a:solidFill>
            </a:rPr>
            <a:t> этап = контроль</a:t>
          </a:r>
          <a:endParaRPr lang="ru-RU" b="1" dirty="0"/>
        </a:p>
      </dgm:t>
    </dgm:pt>
    <dgm:pt modelId="{FE6047E7-D83D-4600-A497-75E274A6C061}" type="parTrans" cxnId="{427B5376-C383-493F-A60F-F8A06D897D89}">
      <dgm:prSet/>
      <dgm:spPr/>
      <dgm:t>
        <a:bodyPr/>
        <a:lstStyle/>
        <a:p>
          <a:endParaRPr lang="ru-RU"/>
        </a:p>
      </dgm:t>
    </dgm:pt>
    <dgm:pt modelId="{32A2A571-8477-49D5-8880-3530CF911961}" type="sibTrans" cxnId="{427B5376-C383-493F-A60F-F8A06D897D89}">
      <dgm:prSet/>
      <dgm:spPr/>
      <dgm:t>
        <a:bodyPr/>
        <a:lstStyle/>
        <a:p>
          <a:endParaRPr lang="ru-RU"/>
        </a:p>
      </dgm:t>
    </dgm:pt>
    <dgm:pt modelId="{896A927F-4821-4A77-A4CB-860CC58F9643}" type="pres">
      <dgm:prSet presAssocID="{896F3619-897A-4A70-BA4A-8E057F55B03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A797A1-46F2-4914-B610-DDEAEEAD6594}" type="pres">
      <dgm:prSet presAssocID="{8C5B697E-360E-4D2D-B673-8DC0DA744A71}" presName="boxAndChildren" presStyleCnt="0"/>
      <dgm:spPr/>
    </dgm:pt>
    <dgm:pt modelId="{F22E1D38-8B5C-42EB-BA9B-F42D1B0F3160}" type="pres">
      <dgm:prSet presAssocID="{8C5B697E-360E-4D2D-B673-8DC0DA744A71}" presName="parentTextBox" presStyleLbl="node1" presStyleIdx="0" presStyleCnt="3"/>
      <dgm:spPr/>
      <dgm:t>
        <a:bodyPr/>
        <a:lstStyle/>
        <a:p>
          <a:endParaRPr lang="ru-RU"/>
        </a:p>
      </dgm:t>
    </dgm:pt>
    <dgm:pt modelId="{E7990F09-385D-46AD-BBE0-60D21CE7F96F}" type="pres">
      <dgm:prSet presAssocID="{8C5B697E-360E-4D2D-B673-8DC0DA744A71}" presName="entireBox" presStyleLbl="node1" presStyleIdx="0" presStyleCnt="3" custLinFactNeighborX="450"/>
      <dgm:spPr/>
      <dgm:t>
        <a:bodyPr/>
        <a:lstStyle/>
        <a:p>
          <a:endParaRPr lang="ru-RU"/>
        </a:p>
      </dgm:t>
    </dgm:pt>
    <dgm:pt modelId="{D2D8A36C-1D9A-46FD-B5DC-3515A0DD6A31}" type="pres">
      <dgm:prSet presAssocID="{8C5B697E-360E-4D2D-B673-8DC0DA744A71}" presName="descendantBox" presStyleCnt="0"/>
      <dgm:spPr/>
    </dgm:pt>
    <dgm:pt modelId="{BC11D55A-F830-4814-A02C-3256626F9CA8}" type="pres">
      <dgm:prSet presAssocID="{1FF2341E-355D-4D0F-9F6B-54A3E0854752}" presName="childTextBox" presStyleLbl="fgAccFollowNode1" presStyleIdx="0" presStyleCnt="3" custScaleX="20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B0A693-4417-4D6C-AF1A-8AC73E82871B}" type="pres">
      <dgm:prSet presAssocID="{800CF7D3-35B6-4A5E-9CBF-0C3A7B6BA055}" presName="sp" presStyleCnt="0"/>
      <dgm:spPr/>
    </dgm:pt>
    <dgm:pt modelId="{227B25B2-85D8-4105-BB4D-A9AFD625FE12}" type="pres">
      <dgm:prSet presAssocID="{34A49E54-9838-4B39-955E-A13A21006144}" presName="arrowAndChildren" presStyleCnt="0"/>
      <dgm:spPr/>
    </dgm:pt>
    <dgm:pt modelId="{EF365199-1A45-48AF-AFD7-0E045351AD21}" type="pres">
      <dgm:prSet presAssocID="{34A49E54-9838-4B39-955E-A13A21006144}" presName="parentTextArrow" presStyleLbl="node1" presStyleIdx="0" presStyleCnt="3"/>
      <dgm:spPr/>
      <dgm:t>
        <a:bodyPr/>
        <a:lstStyle/>
        <a:p>
          <a:endParaRPr lang="ru-RU"/>
        </a:p>
      </dgm:t>
    </dgm:pt>
    <dgm:pt modelId="{D66C8243-B41E-4A0D-96A1-5353BDF09E04}" type="pres">
      <dgm:prSet presAssocID="{34A49E54-9838-4B39-955E-A13A21006144}" presName="arrow" presStyleLbl="node1" presStyleIdx="1" presStyleCnt="3" custLinFactNeighborX="-1328"/>
      <dgm:spPr/>
      <dgm:t>
        <a:bodyPr/>
        <a:lstStyle/>
        <a:p>
          <a:endParaRPr lang="ru-RU"/>
        </a:p>
      </dgm:t>
    </dgm:pt>
    <dgm:pt modelId="{DF8DA829-FBDB-4765-A1A2-B85DE24FFE9B}" type="pres">
      <dgm:prSet presAssocID="{34A49E54-9838-4B39-955E-A13A21006144}" presName="descendantArrow" presStyleCnt="0"/>
      <dgm:spPr/>
    </dgm:pt>
    <dgm:pt modelId="{C505B291-CCE9-4F6E-B4F3-433E007D92C1}" type="pres">
      <dgm:prSet presAssocID="{2C82D686-7B69-40E0-8F31-8904D0FCAF2F}" presName="childTextArrow" presStyleLbl="fgAccFollowNode1" presStyleIdx="1" presStyleCnt="3" custScaleX="20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4B3018-F462-4537-90C9-1E3BFD8BC4D3}" type="pres">
      <dgm:prSet presAssocID="{1E099A9A-9E49-4646-957A-09DF01CFCEE6}" presName="sp" presStyleCnt="0"/>
      <dgm:spPr/>
    </dgm:pt>
    <dgm:pt modelId="{CB9F3E94-2077-49CD-85A4-1C61331A8732}" type="pres">
      <dgm:prSet presAssocID="{815B8ED0-4FC6-4C78-89BE-415F4C643D4F}" presName="arrowAndChildren" presStyleCnt="0"/>
      <dgm:spPr/>
    </dgm:pt>
    <dgm:pt modelId="{43041B0A-6B2F-4B4D-B434-9558A23956EF}" type="pres">
      <dgm:prSet presAssocID="{815B8ED0-4FC6-4C78-89BE-415F4C643D4F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F22578A2-A1FC-4916-951E-3419C44993E6}" type="pres">
      <dgm:prSet presAssocID="{815B8ED0-4FC6-4C78-89BE-415F4C643D4F}" presName="arrow" presStyleLbl="node1" presStyleIdx="2" presStyleCnt="3"/>
      <dgm:spPr/>
      <dgm:t>
        <a:bodyPr/>
        <a:lstStyle/>
        <a:p>
          <a:endParaRPr lang="ru-RU"/>
        </a:p>
      </dgm:t>
    </dgm:pt>
    <dgm:pt modelId="{3786F64C-DC18-40C8-BB7C-0E187E095DB7}" type="pres">
      <dgm:prSet presAssocID="{815B8ED0-4FC6-4C78-89BE-415F4C643D4F}" presName="descendantArrow" presStyleCnt="0"/>
      <dgm:spPr/>
    </dgm:pt>
    <dgm:pt modelId="{567E27D9-B5C3-4CF8-9384-97037E3D452F}" type="pres">
      <dgm:prSet presAssocID="{36110374-E968-44ED-A96E-9C85388FE1B6}" presName="childTextArrow" presStyleLbl="fgAccFollowNode1" presStyleIdx="2" presStyleCnt="3" custScaleX="8368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648AB36-26D3-4738-AE52-58BC7DDC652C}" type="presOf" srcId="{34A49E54-9838-4B39-955E-A13A21006144}" destId="{EF365199-1A45-48AF-AFD7-0E045351AD21}" srcOrd="0" destOrd="0" presId="urn:microsoft.com/office/officeart/2005/8/layout/process4"/>
    <dgm:cxn modelId="{675DDA9F-B08D-4A1B-B1B1-62BDBECE3645}" type="presOf" srcId="{1FF2341E-355D-4D0F-9F6B-54A3E0854752}" destId="{BC11D55A-F830-4814-A02C-3256626F9CA8}" srcOrd="0" destOrd="0" presId="urn:microsoft.com/office/officeart/2005/8/layout/process4"/>
    <dgm:cxn modelId="{427B5376-C383-493F-A60F-F8A06D897D89}" srcId="{8C5B697E-360E-4D2D-B673-8DC0DA744A71}" destId="{1FF2341E-355D-4D0F-9F6B-54A3E0854752}" srcOrd="0" destOrd="0" parTransId="{FE6047E7-D83D-4600-A497-75E274A6C061}" sibTransId="{32A2A571-8477-49D5-8880-3530CF911961}"/>
    <dgm:cxn modelId="{A8D64A26-772E-4668-8E87-30564CF871B1}" type="presOf" srcId="{815B8ED0-4FC6-4C78-89BE-415F4C643D4F}" destId="{43041B0A-6B2F-4B4D-B434-9558A23956EF}" srcOrd="0" destOrd="0" presId="urn:microsoft.com/office/officeart/2005/8/layout/process4"/>
    <dgm:cxn modelId="{0FB112B9-ADAB-45E2-A608-9CB9DDFD27B5}" type="presOf" srcId="{896F3619-897A-4A70-BA4A-8E057F55B03B}" destId="{896A927F-4821-4A77-A4CB-860CC58F9643}" srcOrd="0" destOrd="0" presId="urn:microsoft.com/office/officeart/2005/8/layout/process4"/>
    <dgm:cxn modelId="{04804F47-0A46-4107-8B82-A5A37F064885}" type="presOf" srcId="{34A49E54-9838-4B39-955E-A13A21006144}" destId="{D66C8243-B41E-4A0D-96A1-5353BDF09E04}" srcOrd="1" destOrd="0" presId="urn:microsoft.com/office/officeart/2005/8/layout/process4"/>
    <dgm:cxn modelId="{28D06886-C8FA-4A6D-AA8A-ED22A8FC7D37}" type="presOf" srcId="{815B8ED0-4FC6-4C78-89BE-415F4C643D4F}" destId="{F22578A2-A1FC-4916-951E-3419C44993E6}" srcOrd="1" destOrd="0" presId="urn:microsoft.com/office/officeart/2005/8/layout/process4"/>
    <dgm:cxn modelId="{6A2B68A2-E0D4-451F-BA9E-9C973B78F088}" srcId="{896F3619-897A-4A70-BA4A-8E057F55B03B}" destId="{8C5B697E-360E-4D2D-B673-8DC0DA744A71}" srcOrd="2" destOrd="0" parTransId="{F575926D-023B-43F9-9E46-8F84F22DF303}" sibTransId="{B1A18B22-BEB8-4E3C-92CD-BE75D6255C6B}"/>
    <dgm:cxn modelId="{E6CEA346-7440-4F62-832B-2B1FC5E1EF6C}" srcId="{896F3619-897A-4A70-BA4A-8E057F55B03B}" destId="{34A49E54-9838-4B39-955E-A13A21006144}" srcOrd="1" destOrd="0" parTransId="{876A6767-E8E5-47CD-82DC-1065FB141D54}" sibTransId="{800CF7D3-35B6-4A5E-9CBF-0C3A7B6BA055}"/>
    <dgm:cxn modelId="{1DC81665-6CB5-4368-B693-2BE63C21606C}" type="presOf" srcId="{8C5B697E-360E-4D2D-B673-8DC0DA744A71}" destId="{F22E1D38-8B5C-42EB-BA9B-F42D1B0F3160}" srcOrd="0" destOrd="0" presId="urn:microsoft.com/office/officeart/2005/8/layout/process4"/>
    <dgm:cxn modelId="{5BE27E8F-AA44-4175-A3BC-C60C828576F5}" type="presOf" srcId="{2C82D686-7B69-40E0-8F31-8904D0FCAF2F}" destId="{C505B291-CCE9-4F6E-B4F3-433E007D92C1}" srcOrd="0" destOrd="0" presId="urn:microsoft.com/office/officeart/2005/8/layout/process4"/>
    <dgm:cxn modelId="{0131354B-E28E-4429-9148-80C768DAE9B2}" type="presOf" srcId="{36110374-E968-44ED-A96E-9C85388FE1B6}" destId="{567E27D9-B5C3-4CF8-9384-97037E3D452F}" srcOrd="0" destOrd="0" presId="urn:microsoft.com/office/officeart/2005/8/layout/process4"/>
    <dgm:cxn modelId="{6FE52FDF-1F77-4C15-8DB5-C92CA8B0BEB5}" srcId="{34A49E54-9838-4B39-955E-A13A21006144}" destId="{2C82D686-7B69-40E0-8F31-8904D0FCAF2F}" srcOrd="0" destOrd="0" parTransId="{F9381AF4-F53C-4958-95E5-843DD16E6372}" sibTransId="{B77F0967-1000-4609-B4A3-A2A30307DD65}"/>
    <dgm:cxn modelId="{30735982-9517-4D8C-983E-2D9E54D6D30C}" srcId="{896F3619-897A-4A70-BA4A-8E057F55B03B}" destId="{815B8ED0-4FC6-4C78-89BE-415F4C643D4F}" srcOrd="0" destOrd="0" parTransId="{ACFF7B40-F838-4655-909F-D8586D1754CD}" sibTransId="{1E099A9A-9E49-4646-957A-09DF01CFCEE6}"/>
    <dgm:cxn modelId="{1B633E14-B2DD-4659-9EEF-888ACEE5919F}" type="presOf" srcId="{8C5B697E-360E-4D2D-B673-8DC0DA744A71}" destId="{E7990F09-385D-46AD-BBE0-60D21CE7F96F}" srcOrd="1" destOrd="0" presId="urn:microsoft.com/office/officeart/2005/8/layout/process4"/>
    <dgm:cxn modelId="{E7EF7682-BBDA-4C8E-B327-74F5F9C41396}" srcId="{815B8ED0-4FC6-4C78-89BE-415F4C643D4F}" destId="{36110374-E968-44ED-A96E-9C85388FE1B6}" srcOrd="0" destOrd="0" parTransId="{F306A8A4-809D-434C-866F-21B3F8CADD93}" sibTransId="{6DD6A961-D248-4772-9802-A2960A6567DB}"/>
    <dgm:cxn modelId="{1064C15C-BCBD-4710-8C73-F9C51A995AF7}" type="presParOf" srcId="{896A927F-4821-4A77-A4CB-860CC58F9643}" destId="{85A797A1-46F2-4914-B610-DDEAEEAD6594}" srcOrd="0" destOrd="0" presId="urn:microsoft.com/office/officeart/2005/8/layout/process4"/>
    <dgm:cxn modelId="{6141E265-2761-48C2-9146-A0280A0944F2}" type="presParOf" srcId="{85A797A1-46F2-4914-B610-DDEAEEAD6594}" destId="{F22E1D38-8B5C-42EB-BA9B-F42D1B0F3160}" srcOrd="0" destOrd="0" presId="urn:microsoft.com/office/officeart/2005/8/layout/process4"/>
    <dgm:cxn modelId="{3FED5D33-C28D-4A6D-8F95-7236BB3CA583}" type="presParOf" srcId="{85A797A1-46F2-4914-B610-DDEAEEAD6594}" destId="{E7990F09-385D-46AD-BBE0-60D21CE7F96F}" srcOrd="1" destOrd="0" presId="urn:microsoft.com/office/officeart/2005/8/layout/process4"/>
    <dgm:cxn modelId="{C25090C6-AFF5-4C89-82F8-0D2A3904001C}" type="presParOf" srcId="{85A797A1-46F2-4914-B610-DDEAEEAD6594}" destId="{D2D8A36C-1D9A-46FD-B5DC-3515A0DD6A31}" srcOrd="2" destOrd="0" presId="urn:microsoft.com/office/officeart/2005/8/layout/process4"/>
    <dgm:cxn modelId="{22204E21-2CE3-4255-BAD8-A4EF2258522D}" type="presParOf" srcId="{D2D8A36C-1D9A-46FD-B5DC-3515A0DD6A31}" destId="{BC11D55A-F830-4814-A02C-3256626F9CA8}" srcOrd="0" destOrd="0" presId="urn:microsoft.com/office/officeart/2005/8/layout/process4"/>
    <dgm:cxn modelId="{B3D2D3DE-7CCF-4B28-BD41-2C420A05BE75}" type="presParOf" srcId="{896A927F-4821-4A77-A4CB-860CC58F9643}" destId="{15B0A693-4417-4D6C-AF1A-8AC73E82871B}" srcOrd="1" destOrd="0" presId="urn:microsoft.com/office/officeart/2005/8/layout/process4"/>
    <dgm:cxn modelId="{E8016A14-E20E-4D06-8792-DF0F56805979}" type="presParOf" srcId="{896A927F-4821-4A77-A4CB-860CC58F9643}" destId="{227B25B2-85D8-4105-BB4D-A9AFD625FE12}" srcOrd="2" destOrd="0" presId="urn:microsoft.com/office/officeart/2005/8/layout/process4"/>
    <dgm:cxn modelId="{7ED3AB92-49BA-421B-86A9-3FFB363407D5}" type="presParOf" srcId="{227B25B2-85D8-4105-BB4D-A9AFD625FE12}" destId="{EF365199-1A45-48AF-AFD7-0E045351AD21}" srcOrd="0" destOrd="0" presId="urn:microsoft.com/office/officeart/2005/8/layout/process4"/>
    <dgm:cxn modelId="{1B6924BC-627A-41D3-8155-71D0762C031E}" type="presParOf" srcId="{227B25B2-85D8-4105-BB4D-A9AFD625FE12}" destId="{D66C8243-B41E-4A0D-96A1-5353BDF09E04}" srcOrd="1" destOrd="0" presId="urn:microsoft.com/office/officeart/2005/8/layout/process4"/>
    <dgm:cxn modelId="{DEBC9050-72C0-4697-AD3D-AAF7982CFB64}" type="presParOf" srcId="{227B25B2-85D8-4105-BB4D-A9AFD625FE12}" destId="{DF8DA829-FBDB-4765-A1A2-B85DE24FFE9B}" srcOrd="2" destOrd="0" presId="urn:microsoft.com/office/officeart/2005/8/layout/process4"/>
    <dgm:cxn modelId="{EBA86A48-50EC-4D16-B592-EF9845B1D29F}" type="presParOf" srcId="{DF8DA829-FBDB-4765-A1A2-B85DE24FFE9B}" destId="{C505B291-CCE9-4F6E-B4F3-433E007D92C1}" srcOrd="0" destOrd="0" presId="urn:microsoft.com/office/officeart/2005/8/layout/process4"/>
    <dgm:cxn modelId="{B4EAC091-9328-4C12-A5EF-2BF8DD3C102F}" type="presParOf" srcId="{896A927F-4821-4A77-A4CB-860CC58F9643}" destId="{D94B3018-F462-4537-90C9-1E3BFD8BC4D3}" srcOrd="3" destOrd="0" presId="urn:microsoft.com/office/officeart/2005/8/layout/process4"/>
    <dgm:cxn modelId="{A4D85806-70F4-4374-B095-F94E7305CD80}" type="presParOf" srcId="{896A927F-4821-4A77-A4CB-860CC58F9643}" destId="{CB9F3E94-2077-49CD-85A4-1C61331A8732}" srcOrd="4" destOrd="0" presId="urn:microsoft.com/office/officeart/2005/8/layout/process4"/>
    <dgm:cxn modelId="{70E784C4-3B78-4CCB-9F80-4A89BCD68BD5}" type="presParOf" srcId="{CB9F3E94-2077-49CD-85A4-1C61331A8732}" destId="{43041B0A-6B2F-4B4D-B434-9558A23956EF}" srcOrd="0" destOrd="0" presId="urn:microsoft.com/office/officeart/2005/8/layout/process4"/>
    <dgm:cxn modelId="{11D3F678-1617-4FD6-9687-B3B55243D999}" type="presParOf" srcId="{CB9F3E94-2077-49CD-85A4-1C61331A8732}" destId="{F22578A2-A1FC-4916-951E-3419C44993E6}" srcOrd="1" destOrd="0" presId="urn:microsoft.com/office/officeart/2005/8/layout/process4"/>
    <dgm:cxn modelId="{AA42F90A-F0F0-439F-9613-EB37A98B513A}" type="presParOf" srcId="{CB9F3E94-2077-49CD-85A4-1C61331A8732}" destId="{3786F64C-DC18-40C8-BB7C-0E187E095DB7}" srcOrd="2" destOrd="0" presId="urn:microsoft.com/office/officeart/2005/8/layout/process4"/>
    <dgm:cxn modelId="{9DDCEF61-46D8-4F3A-9EAA-D4735EF19C91}" type="presParOf" srcId="{3786F64C-DC18-40C8-BB7C-0E187E095DB7}" destId="{567E27D9-B5C3-4CF8-9384-97037E3D452F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990F09-385D-46AD-BBE0-60D21CE7F96F}">
      <dsp:nvSpPr>
        <dsp:cNvPr id="0" name=""/>
        <dsp:cNvSpPr/>
      </dsp:nvSpPr>
      <dsp:spPr>
        <a:xfrm>
          <a:off x="0" y="3120372"/>
          <a:ext cx="8128000" cy="10241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/>
            <a:t>3</a:t>
          </a:r>
        </a:p>
      </dsp:txBody>
      <dsp:txXfrm>
        <a:off x="0" y="3120372"/>
        <a:ext cx="8128000" cy="553054"/>
      </dsp:txXfrm>
    </dsp:sp>
    <dsp:sp modelId="{BC11D55A-F830-4814-A02C-3256626F9CA8}">
      <dsp:nvSpPr>
        <dsp:cNvPr id="0" name=""/>
        <dsp:cNvSpPr/>
      </dsp:nvSpPr>
      <dsp:spPr>
        <a:xfrm>
          <a:off x="992" y="3652943"/>
          <a:ext cx="8126015" cy="4711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163576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err="1">
              <a:solidFill>
                <a:srgbClr val="FF0000"/>
              </a:solidFill>
            </a:rPr>
            <a:t>Постдемонстрационный</a:t>
          </a:r>
          <a:r>
            <a:rPr lang="ru-RU" sz="2300" b="1" kern="1200" dirty="0">
              <a:solidFill>
                <a:srgbClr val="FF0000"/>
              </a:solidFill>
            </a:rPr>
            <a:t> этап = контроль</a:t>
          </a:r>
          <a:endParaRPr lang="ru-RU" sz="2300" b="1" kern="1200" dirty="0"/>
        </a:p>
      </dsp:txBody>
      <dsp:txXfrm>
        <a:off x="992" y="3652943"/>
        <a:ext cx="8126015" cy="471120"/>
      </dsp:txXfrm>
    </dsp:sp>
    <dsp:sp modelId="{D66C8243-B41E-4A0D-96A1-5353BDF09E04}">
      <dsp:nvSpPr>
        <dsp:cNvPr id="0" name=""/>
        <dsp:cNvSpPr/>
      </dsp:nvSpPr>
      <dsp:spPr>
        <a:xfrm rot="10800000">
          <a:off x="0" y="1560552"/>
          <a:ext cx="8128000" cy="1575182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/>
            <a:t>2</a:t>
          </a:r>
        </a:p>
      </dsp:txBody>
      <dsp:txXfrm rot="-10800000">
        <a:off x="0" y="1560552"/>
        <a:ext cx="8128000" cy="552889"/>
      </dsp:txXfrm>
    </dsp:sp>
    <dsp:sp modelId="{C505B291-CCE9-4F6E-B4F3-433E007D92C1}">
      <dsp:nvSpPr>
        <dsp:cNvPr id="0" name=""/>
        <dsp:cNvSpPr/>
      </dsp:nvSpPr>
      <dsp:spPr>
        <a:xfrm>
          <a:off x="992" y="2113441"/>
          <a:ext cx="8126015" cy="47097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163576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>
              <a:solidFill>
                <a:srgbClr val="FF0000"/>
              </a:solidFill>
              <a:latin typeface="Playfair Display Black" pitchFamily="2" charset="-52"/>
            </a:rPr>
            <a:t>Демонстрационный этап = просмотр (два </a:t>
          </a:r>
          <a:r>
            <a:rPr lang="ru-RU" sz="2300" b="1" kern="1200" dirty="0" err="1">
              <a:solidFill>
                <a:srgbClr val="FF0000"/>
              </a:solidFill>
              <a:latin typeface="Playfair Display Black" pitchFamily="2" charset="-52"/>
            </a:rPr>
            <a:t>подэтапа</a:t>
          </a:r>
          <a:r>
            <a:rPr lang="ru-RU" sz="2300" b="1" kern="1200" dirty="0">
              <a:solidFill>
                <a:srgbClr val="C00000"/>
              </a:solidFill>
              <a:latin typeface="Playfair Display Black" pitchFamily="2" charset="-52"/>
            </a:rPr>
            <a:t>)</a:t>
          </a:r>
          <a:endParaRPr lang="ru-RU" sz="2300" kern="1200" dirty="0">
            <a:solidFill>
              <a:srgbClr val="C00000"/>
            </a:solidFill>
            <a:latin typeface="Playfair Display" pitchFamily="2" charset="-52"/>
          </a:endParaRPr>
        </a:p>
      </dsp:txBody>
      <dsp:txXfrm>
        <a:off x="992" y="2113441"/>
        <a:ext cx="8126015" cy="470979"/>
      </dsp:txXfrm>
    </dsp:sp>
    <dsp:sp modelId="{F22578A2-A1FC-4916-951E-3419C44993E6}">
      <dsp:nvSpPr>
        <dsp:cNvPr id="0" name=""/>
        <dsp:cNvSpPr/>
      </dsp:nvSpPr>
      <dsp:spPr>
        <a:xfrm rot="10800000">
          <a:off x="0" y="732"/>
          <a:ext cx="8128000" cy="1575182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/>
            <a:t>1</a:t>
          </a:r>
        </a:p>
      </dsp:txBody>
      <dsp:txXfrm rot="-10800000">
        <a:off x="0" y="732"/>
        <a:ext cx="8128000" cy="552889"/>
      </dsp:txXfrm>
    </dsp:sp>
    <dsp:sp modelId="{567E27D9-B5C3-4CF8-9384-97037E3D452F}">
      <dsp:nvSpPr>
        <dsp:cNvPr id="0" name=""/>
        <dsp:cNvSpPr/>
      </dsp:nvSpPr>
      <dsp:spPr>
        <a:xfrm>
          <a:off x="3880" y="553621"/>
          <a:ext cx="8120238" cy="47097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Предпросмотр</a:t>
          </a:r>
          <a:r>
            <a:rPr lang="ru-RU" sz="2800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= </a:t>
          </a:r>
          <a:r>
            <a:rPr lang="ru-RU" sz="28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предварительная работа </a:t>
          </a:r>
        </a:p>
      </dsp:txBody>
      <dsp:txXfrm>
        <a:off x="3880" y="553621"/>
        <a:ext cx="8120238" cy="4709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B1ACC2-88FE-470E-A552-A80FA2919571}" type="datetimeFigureOut">
              <a:rPr lang="ru-RU" smtClean="0"/>
              <a:t>07.07.2025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98C0FA-8867-4C68-9E03-B40F527F5F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825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8C0FA-8867-4C68-9E03-B40F527F5F6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910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3BF326D-2D27-4C35-B848-47CBFAD429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62045"/>
            <a:ext cx="9144000" cy="947918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rgbClr val="FEC359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7FB23DE-56C7-41E4-AFD9-2ED1E33473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E1FDE3F-7168-4454-B566-F80C0E516C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492715" y="62411"/>
            <a:ext cx="2761696" cy="263687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AB09461-B455-4F34-B9E6-71A06E1766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2761696" cy="263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812956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287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orient="horz" pos="23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6508672-0262-4D88-A1E8-DA4806856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71A085D-773F-4B0C-A306-FB0A7EB9BA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7D70765-3849-4763-9C61-BC242096B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E2EF-170A-4B44-90B2-A6D46B55752C}" type="datetimeFigureOut">
              <a:rPr lang="ru-RU" smtClean="0"/>
              <a:t>07.07.2025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5B731C3-B595-4F0E-AFE5-891CE65B3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BFBDE84-81EC-4EBD-ABC9-DB41284AF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BF6DA-B5DD-40FF-A63A-A9EE8E2C4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281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EA99A222-1FA6-48A7-BBA2-FB23339FB0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F3BA9A1-D1BE-4608-BEB2-F53F0B934D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4CC9D1B-ACA4-4438-BFF1-F4E72257A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E2EF-170A-4B44-90B2-A6D46B55752C}" type="datetimeFigureOut">
              <a:rPr lang="ru-RU" smtClean="0"/>
              <a:t>07.07.2025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50108D5-EF6C-4AF9-8ED2-406D15FB1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759FCF7-C8F6-4CAC-8383-4ECE752E5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BF6DA-B5DD-40FF-A63A-A9EE8E2C4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326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7_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3">
            <a:extLst>
              <a:ext uri="{FF2B5EF4-FFF2-40B4-BE49-F238E27FC236}">
                <a16:creationId xmlns="" xmlns:a16="http://schemas.microsoft.com/office/drawing/2014/main" id="{4D759720-3FF4-4EC8-8734-61A34CD335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889" y="1314451"/>
            <a:ext cx="10944225" cy="406717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FC3FF100-49C1-464A-93F4-C29884C9C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4" y="342900"/>
            <a:ext cx="7475537" cy="476248"/>
          </a:xfrm>
        </p:spPr>
        <p:txBody>
          <a:bodyPr anchor="b"/>
          <a:lstStyle>
            <a:lvl1pPr>
              <a:defRPr lang="ru-RU" sz="2800" kern="1200" dirty="0">
                <a:solidFill>
                  <a:srgbClr val="FEC359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3926265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orient="horz" pos="4065">
          <p15:clr>
            <a:srgbClr val="FBAE40"/>
          </p15:clr>
        </p15:guide>
        <p15:guide id="5" orient="horz" pos="255">
          <p15:clr>
            <a:srgbClr val="FBAE40"/>
          </p15:clr>
        </p15:guide>
        <p15:guide id="6" pos="728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9B5A1F5-DC56-4363-93E8-CCC2B97A1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5299439-9BBF-477F-8B1E-F770930BA4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57A66E6-5532-409A-95F6-70022B4E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E2EF-170A-4B44-90B2-A6D46B55752C}" type="datetimeFigureOut">
              <a:rPr lang="ru-RU" smtClean="0"/>
              <a:t>07.07.2025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262E322-4083-42B4-964A-EDF82172F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D5D8A73-DDF0-4B5C-9F4B-748D006B1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BF6DA-B5DD-40FF-A63A-A9EE8E2C4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87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BF73DD0-86E1-48B2-8770-C9C294ADE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2D35C21-0ECC-4F2F-A4DF-B642A54F1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AA58C3D-2E5D-4519-803B-507821B93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E2EF-170A-4B44-90B2-A6D46B55752C}" type="datetimeFigureOut">
              <a:rPr lang="ru-RU" smtClean="0"/>
              <a:t>07.07.2025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50F4A94-3738-40A4-A263-B12594CB4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BC027FF-89C8-4D63-ACF9-872E5715B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BF6DA-B5DD-40FF-A63A-A9EE8E2C4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27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466638F-BE93-477A-A746-B332C5E5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0BBCBB0-1F68-43FF-8247-09DF63ED80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1B84A2C0-EAB9-48B7-9A5F-78ADECDE44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711E84C-5B73-4399-9DF6-62F6D1E3A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E2EF-170A-4B44-90B2-A6D46B55752C}" type="datetimeFigureOut">
              <a:rPr lang="ru-RU" smtClean="0"/>
              <a:t>07.07.2025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5667458-52D7-4005-B315-348A089A0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D05DFAE-6BC7-4450-9CF2-1AFDC20D3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BF6DA-B5DD-40FF-A63A-A9EE8E2C4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798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DFB2ADA-A2CB-48C0-BEA9-6E1170DF7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3186B91-13C1-4938-92E6-EDE0890D1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1FAB8B0F-792F-4F9B-B776-748128AB3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028225FC-D838-4D1C-A9B7-EB2E174308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8B7E8FA7-183D-4615-8887-1476B6A323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EFBE4ACF-CEFE-4A20-905E-DC71B0853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E2EF-170A-4B44-90B2-A6D46B55752C}" type="datetimeFigureOut">
              <a:rPr lang="ru-RU" smtClean="0"/>
              <a:t>07.07.2025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8B538E08-08FD-4021-8F52-ADEF7FA10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1F449400-BB9A-4EA5-B3B8-63E080B87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BF6DA-B5DD-40FF-A63A-A9EE8E2C4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063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3">
            <a:extLst>
              <a:ext uri="{FF2B5EF4-FFF2-40B4-BE49-F238E27FC236}">
                <a16:creationId xmlns="" xmlns:a16="http://schemas.microsoft.com/office/drawing/2014/main" id="{67D7E6C7-7948-4881-ADD3-7DEE529615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887" y="1314449"/>
            <a:ext cx="10944225" cy="406717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3AF0D8F3-25F9-4F4A-9F16-F9BEE7E88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3" y="342900"/>
            <a:ext cx="7475537" cy="476248"/>
          </a:xfrm>
        </p:spPr>
        <p:txBody>
          <a:bodyPr anchor="b"/>
          <a:lstStyle>
            <a:lvl1pPr>
              <a:defRPr lang="ru-RU" sz="2800" kern="1200" dirty="0">
                <a:solidFill>
                  <a:srgbClr val="12306B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5567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3">
            <a:extLst>
              <a:ext uri="{FF2B5EF4-FFF2-40B4-BE49-F238E27FC236}">
                <a16:creationId xmlns="" xmlns:a16="http://schemas.microsoft.com/office/drawing/2014/main" id="{4D759720-3FF4-4EC8-8734-61A34CD335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887" y="1314449"/>
            <a:ext cx="10944225" cy="406717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FC3FF100-49C1-464A-93F4-C29884C9C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3" y="342900"/>
            <a:ext cx="7475537" cy="476248"/>
          </a:xfrm>
        </p:spPr>
        <p:txBody>
          <a:bodyPr anchor="b"/>
          <a:lstStyle>
            <a:lvl1pPr>
              <a:defRPr lang="ru-RU" sz="2800" kern="1200" dirty="0">
                <a:solidFill>
                  <a:srgbClr val="FEC359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31580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orient="horz" pos="4065">
          <p15:clr>
            <a:srgbClr val="FBAE40"/>
          </p15:clr>
        </p15:guide>
        <p15:guide id="5" orient="horz" pos="255">
          <p15:clr>
            <a:srgbClr val="FBAE40"/>
          </p15:clr>
        </p15:guide>
        <p15:guide id="6" pos="7287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293BF0E-9310-412D-AEAF-5200D48A4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1D87453-25C8-4ECA-9F88-79ED16620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629AAF15-EB8B-46F1-B64B-8F25FC6B8B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36F75D1-5BC6-461B-A1D6-52EB65A35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E2EF-170A-4B44-90B2-A6D46B55752C}" type="datetimeFigureOut">
              <a:rPr lang="ru-RU" smtClean="0"/>
              <a:t>07.07.2025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038F190-C8B5-414B-ADED-046CD90C0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E736E58-2454-4637-95B3-4ED94B2B0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BF6DA-B5DD-40FF-A63A-A9EE8E2C4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241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42C8239-E99F-4D87-A02A-A8DE5FE4E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6997E94B-B91D-4EF8-B9EB-DBEF1E8D3A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E528615-14C3-4540-9560-EC88A4741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6BA1424-6C32-43E4-8CFF-02D0EB182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E2EF-170A-4B44-90B2-A6D46B55752C}" type="datetimeFigureOut">
              <a:rPr lang="ru-RU" smtClean="0"/>
              <a:t>07.07.2025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029E900-B560-45E5-9550-F3E617663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77EA0360-D8B5-415F-ACB0-85C34A553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BF6DA-B5DD-40FF-A63A-A9EE8E2C4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807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28AFEB8-AE1D-4147-AC19-C6E7D7A39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2D0949C-7295-4FC8-8D8F-CC780EEA53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991F3D0-A522-48C3-A855-E65660588F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6E2EF-170A-4B44-90B2-A6D46B55752C}" type="datetimeFigureOut">
              <a:rPr lang="ru-RU" smtClean="0"/>
              <a:t>07.07.2025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5D54BCF-BFA6-486C-A012-EA7579F576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DD63792-9F8A-491F-A696-5224ECF3F9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BF6DA-B5DD-40FF-A63A-A9EE8E2C4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009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video/preview/2172123659283515014" TargetMode="External"/><Relationship Id="rId2" Type="http://schemas.openxmlformats.org/officeDocument/2006/relationships/hyperlink" Target="https://yandex.ru/video/preview/10116989034643597914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andex.ru/video/preview/8538790365480325058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yandex.ru/video/preview/16334225386909390467" TargetMode="Externa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yandex.ru/video/preview/16334225386909390467" TargetMode="External"/><Relationship Id="rId3" Type="http://schemas.openxmlformats.org/officeDocument/2006/relationships/hyperlink" Target="https://rutube.ru/video/d3164f529897657c30c5f98b3f5aa0b4/" TargetMode="External"/><Relationship Id="rId7" Type="http://schemas.openxmlformats.org/officeDocument/2006/relationships/hyperlink" Target="https://yandex.ru/video/preview/7573100164524575159" TargetMode="External"/><Relationship Id="rId2" Type="http://schemas.openxmlformats.org/officeDocument/2006/relationships/hyperlink" Target="https://rutube.ru/video/b0892035874421fd3dfea2b385f3f3c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andex.ru/video/preview/17161147916124687655" TargetMode="External"/><Relationship Id="rId5" Type="http://schemas.openxmlformats.org/officeDocument/2006/relationships/hyperlink" Target="https://yandex.ru/video/preview/14452129553038617392" TargetMode="External"/><Relationship Id="rId10" Type="http://schemas.openxmlformats.org/officeDocument/2006/relationships/hyperlink" Target="https://yandex.ru/video/preview/12311949895418718847" TargetMode="External"/><Relationship Id="rId4" Type="http://schemas.openxmlformats.org/officeDocument/2006/relationships/hyperlink" Target="https://rutube.ru/video/ce83b964ddd9a63dc29ed2e4f4801b4f/" TargetMode="External"/><Relationship Id="rId9" Type="http://schemas.openxmlformats.org/officeDocument/2006/relationships/hyperlink" Target="https://yandex.ru/video/preview/6223494749364852002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yandex.ru/video/preview/15865081719672565124" TargetMode="External"/><Relationship Id="rId13" Type="http://schemas.openxmlformats.org/officeDocument/2006/relationships/hyperlink" Target="https://yandex.ru/video/preview/5118397667707577431" TargetMode="External"/><Relationship Id="rId3" Type="http://schemas.openxmlformats.org/officeDocument/2006/relationships/hyperlink" Target="https://yandex.ru/video/preview/8386046807065620373" TargetMode="External"/><Relationship Id="rId7" Type="http://schemas.openxmlformats.org/officeDocument/2006/relationships/hyperlink" Target="https://yandex.ru/video/preview/9281633215662447340" TargetMode="External"/><Relationship Id="rId12" Type="http://schemas.openxmlformats.org/officeDocument/2006/relationships/hyperlink" Target="https://yandex.ru/video/preview/8898973085577645895" TargetMode="External"/><Relationship Id="rId2" Type="http://schemas.openxmlformats.org/officeDocument/2006/relationships/hyperlink" Target="https://yandex.ru/video/preview/15838624193306198971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andex.ru/video/preview/4542834559691089543" TargetMode="External"/><Relationship Id="rId11" Type="http://schemas.openxmlformats.org/officeDocument/2006/relationships/hyperlink" Target="https://yandex.ru/video/preview/16607933110291256020" TargetMode="External"/><Relationship Id="rId5" Type="http://schemas.openxmlformats.org/officeDocument/2006/relationships/hyperlink" Target="https://yandex.ru/video/preview/3657381670493854683" TargetMode="External"/><Relationship Id="rId10" Type="http://schemas.openxmlformats.org/officeDocument/2006/relationships/hyperlink" Target="https://yandex.ru/video/preview/6398801837743736348" TargetMode="External"/><Relationship Id="rId4" Type="http://schemas.openxmlformats.org/officeDocument/2006/relationships/hyperlink" Target="https://yandex.ru/video/preview/1651423535423078371" TargetMode="External"/><Relationship Id="rId9" Type="http://schemas.openxmlformats.org/officeDocument/2006/relationships/hyperlink" Target="https://yandex.ru/video/preview/11371301746429939588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6608" y="4126011"/>
            <a:ext cx="10148084" cy="1159019"/>
          </a:xfrm>
        </p:spPr>
        <p:txBody>
          <a:bodyPr>
            <a:normAutofit fontScale="90000"/>
          </a:bodyPr>
          <a:lstStyle/>
          <a:p>
            <a:r>
              <a:rPr lang="ru-RU" sz="3600" b="1" dirty="0"/>
              <a:t/>
            </a:r>
            <a:br>
              <a:rPr lang="ru-RU" sz="3600" b="1" dirty="0"/>
            </a:b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3600" b="1" dirty="0"/>
              <a:t/>
            </a:r>
            <a:br>
              <a:rPr lang="ru-RU" sz="3600" b="1" dirty="0"/>
            </a:b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/>
              <a:t/>
            </a:r>
            <a:br>
              <a:rPr lang="en-US" sz="3600" b="1" dirty="0"/>
            </a:br>
            <a:r>
              <a:rPr lang="ru-RU" sz="3200" dirty="0">
                <a:solidFill>
                  <a:schemeClr val="bg1"/>
                </a:solidFill>
              </a:rPr>
              <a:t>Использование короткометражных фильмов на уроках РКИ (уровни А2-В1) в качестве практической активизации коммуникативных умений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/>
            </a:r>
            <a:br>
              <a:rPr lang="en-US" sz="3200" dirty="0"/>
            </a:b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18616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77314" y="612993"/>
            <a:ext cx="12068908" cy="5618402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Просмотр трейлера или постера (р\р). </a:t>
            </a:r>
          </a:p>
          <a:p>
            <a:pPr algn="just">
              <a:spcBef>
                <a:spcPts val="0"/>
              </a:spcBef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Обсуждение темы и лексики (уч. листы):</a:t>
            </a: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знакомство с новой лексикой, не входящей 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лексический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минимум;</a:t>
            </a: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разговорная лексика, а также лексика, имеющая ограниченную сферу употребления (напр., молодёжный сленг);</a:t>
            </a: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семантизации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новой лексики используются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беспереводные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способы: дефиниция или толкование значения слова. На этом же этапе  вводят и ключевую (программную) лексику и грамматику. </a:t>
            </a:r>
          </a:p>
          <a:p>
            <a:pPr algn="just">
              <a:spcBef>
                <a:spcPts val="0"/>
              </a:spcBef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Основные задачи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выполнения заданий перед демонстрацией фильма: установка на понимание содержания фильма и снятие языковых и страноведческих трудностей</a:t>
            </a:r>
          </a:p>
          <a:p>
            <a:pPr algn="just">
              <a:spcBef>
                <a:spcPts val="0"/>
              </a:spcBef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37492" y="167054"/>
            <a:ext cx="10656277" cy="63533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3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ПРЕДОСМОТР</a:t>
            </a:r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ru-RU" dirty="0">
                <a:solidFill>
                  <a:srgbClr val="C00000"/>
                </a:solidFill>
              </a:rPr>
              <a:t>Предварительная работа</a:t>
            </a:r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4" name="Взрыв: 8 точек 3">
            <a:extLst>
              <a:ext uri="{FF2B5EF4-FFF2-40B4-BE49-F238E27FC236}">
                <a16:creationId xmlns="" xmlns:a16="http://schemas.microsoft.com/office/drawing/2014/main" id="{98FD9FB5-D793-FBF1-FE4E-E9C5B6E15BF8}"/>
              </a:ext>
            </a:extLst>
          </p:cNvPr>
          <p:cNvSpPr/>
          <p:nvPr/>
        </p:nvSpPr>
        <p:spPr>
          <a:xfrm>
            <a:off x="88586" y="638514"/>
            <a:ext cx="172528" cy="26885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Взрыв: 8 точек 4">
            <a:extLst>
              <a:ext uri="{FF2B5EF4-FFF2-40B4-BE49-F238E27FC236}">
                <a16:creationId xmlns="" xmlns:a16="http://schemas.microsoft.com/office/drawing/2014/main" id="{16923592-8F5F-1BA5-0A0D-CFC9510D4364}"/>
              </a:ext>
            </a:extLst>
          </p:cNvPr>
          <p:cNvSpPr/>
          <p:nvPr/>
        </p:nvSpPr>
        <p:spPr>
          <a:xfrm>
            <a:off x="86264" y="995561"/>
            <a:ext cx="172528" cy="26885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Взрыв: 8 точек 5">
            <a:extLst>
              <a:ext uri="{FF2B5EF4-FFF2-40B4-BE49-F238E27FC236}">
                <a16:creationId xmlns="" xmlns:a16="http://schemas.microsoft.com/office/drawing/2014/main" id="{4DA90C29-554F-7579-C800-C53890EB3CE5}"/>
              </a:ext>
            </a:extLst>
          </p:cNvPr>
          <p:cNvSpPr/>
          <p:nvPr/>
        </p:nvSpPr>
        <p:spPr>
          <a:xfrm>
            <a:off x="0" y="3357951"/>
            <a:ext cx="172528" cy="26885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 descr="134765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313" y="3998976"/>
            <a:ext cx="2203578" cy="176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1152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0" y="326897"/>
            <a:ext cx="12033503" cy="4067175"/>
          </a:xfrm>
        </p:spPr>
        <p:txBody>
          <a:bodyPr>
            <a:normAutofit fontScale="25000" lnSpcReduction="20000"/>
          </a:bodyPr>
          <a:lstStyle/>
          <a:p>
            <a:pPr algn="just">
              <a:spcBef>
                <a:spcPts val="1200"/>
              </a:spcBef>
            </a:pPr>
            <a:r>
              <a:rPr lang="ru-RU" sz="11200" b="1" dirty="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ru-RU" sz="1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ДЕМОНСТРАЦИОННЫЙ ЭТАП </a:t>
            </a:r>
            <a:r>
              <a:rPr lang="ru-RU" sz="1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=</a:t>
            </a:r>
            <a:r>
              <a:rPr lang="ru-RU" sz="11200" b="1" dirty="0">
                <a:solidFill>
                  <a:srgbClr val="C00000"/>
                </a:solidFill>
              </a:rPr>
              <a:t> просмотр (два </a:t>
            </a:r>
            <a:r>
              <a:rPr lang="ru-RU" sz="11200" b="1" dirty="0" err="1" smtClean="0">
                <a:solidFill>
                  <a:srgbClr val="C00000"/>
                </a:solidFill>
              </a:rPr>
              <a:t>подэтапа</a:t>
            </a:r>
            <a:r>
              <a:rPr lang="ru-RU" sz="11200" b="1" dirty="0" smtClean="0">
                <a:solidFill>
                  <a:srgbClr val="C00000"/>
                </a:solidFill>
              </a:rPr>
              <a:t>)</a:t>
            </a:r>
          </a:p>
          <a:p>
            <a:pPr algn="just">
              <a:lnSpc>
                <a:spcPct val="120000"/>
              </a:lnSpc>
              <a:spcBef>
                <a:spcPts val="1800"/>
              </a:spcBef>
              <a:spcAft>
                <a:spcPts val="600"/>
              </a:spcAft>
            </a:pP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1.Первый </a:t>
            </a:r>
            <a:r>
              <a:rPr lang="ru-RU" sz="8000" b="1" dirty="0">
                <a:latin typeface="Times New Roman" pitchFamily="18" charset="0"/>
                <a:cs typeface="Times New Roman" pitchFamily="18" charset="0"/>
              </a:rPr>
              <a:t>просмотр (1 </a:t>
            </a:r>
            <a:r>
              <a:rPr lang="ru-RU" sz="8000" b="1" dirty="0" err="1">
                <a:latin typeface="Times New Roman" pitchFamily="18" charset="0"/>
                <a:cs typeface="Times New Roman" pitchFamily="18" charset="0"/>
              </a:rPr>
              <a:t>подэтап</a:t>
            </a:r>
            <a:r>
              <a:rPr lang="ru-RU" sz="80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 внимательное прослушивание и наблюдение. Студенты фокусируются на общем смысле, эмоциях героев, поэтому первый просмотр проходит без субтитров для общего понимания. Первый просмотр фильма с установкой на понимание содержания (конфликта) фильма  Перед демонстрацией фильма студентам предлагаются 2-3 вопроса на понимание, на которые они должны будут ответить после просмотра фильма: Посмотрите фильм и скажите, были 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ли Ольга  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и Вадим (к\ф «Не мой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») знакомы 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раньше? Или: Кого Ольга называет «чижик»? Можно предложить задание в тестовой форме. Наша цель - контроль понимания содержания фильма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9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8000" b="1" dirty="0">
                <a:latin typeface="Times New Roman" pitchFamily="18" charset="0"/>
                <a:cs typeface="Times New Roman" pitchFamily="18" charset="0"/>
              </a:rPr>
              <a:t>Второй просмотр  (2 </a:t>
            </a:r>
            <a:r>
              <a:rPr lang="ru-RU" sz="8000" b="1" dirty="0" err="1">
                <a:latin typeface="Times New Roman" pitchFamily="18" charset="0"/>
                <a:cs typeface="Times New Roman" pitchFamily="18" charset="0"/>
              </a:rPr>
              <a:t>подэтап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) фильма с установкой на выделение информации, которую  студенты не поняли во время первого просмотра  + фиксация ключевых фраз. Сейчас для уточнения 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деталей (или сложных диалогов)  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можно предложить   субтитры или перевод слов (если уровень ниже B1). После просмотра обсуждение 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сюжета (лингвистические и нелингвистические знаки), персонажей 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и их мотиваций. 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Например, вопрос: 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А вы бы остались? Студенты отмечают эмоции 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героев: напр., вопрос: 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Когда Ольга приняла решение остаться в 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кафе (к\ф «Не мой»)? поведенческую логику, напр., вопрос: Почему 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Ольга вернулась? 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Почему (к\ф «Знаешь, мама…)  когда мальчик с мамой уходят, в песне за кадром повторяются слова:</a:t>
            </a:r>
            <a:r>
              <a:rPr lang="ru-RU" sz="8000" i="1" dirty="0" smtClean="0">
                <a:latin typeface="Times New Roman" pitchFamily="18" charset="0"/>
                <a:cs typeface="Times New Roman" pitchFamily="18" charset="0"/>
              </a:rPr>
              <a:t>  «…плохих людей на свете не бывает…»?</a:t>
            </a:r>
            <a:endParaRPr lang="ru-RU" sz="8000" i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dirty="0"/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1900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1" y="973073"/>
            <a:ext cx="12191999" cy="4915663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1. итоговый тест на понимание содержания фильмов и  новой лексики; </a:t>
            </a:r>
          </a:p>
          <a:p>
            <a:pPr algn="just">
              <a:spcBef>
                <a:spcPts val="0"/>
              </a:spcBef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2. устный развернутый ответ на вопрос по одной из тем, затронутых в фильме;</a:t>
            </a:r>
          </a:p>
          <a:p>
            <a:pPr algn="just">
              <a:spcBef>
                <a:spcPts val="0"/>
              </a:spcBef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3. подготовка и презентация диалога в одной из ситуаций из фильма;</a:t>
            </a:r>
          </a:p>
          <a:p>
            <a:pPr algn="just">
              <a:spcBef>
                <a:spcPts val="0"/>
              </a:spcBef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4.  написание рецензии \эссе (по выбору).</a:t>
            </a:r>
          </a:p>
          <a:p>
            <a:pPr algn="ctr"/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Ожидаемый результат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342900" indent="-342900" algn="just">
              <a:spcBef>
                <a:spcPts val="0"/>
              </a:spcBef>
              <a:buFont typeface="+mj-lt"/>
              <a:buAutoNum type="arabicPeriod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студенты  должны знать общее содержание фильма,  </a:t>
            </a:r>
          </a:p>
          <a:p>
            <a:pPr marL="342900" indent="-342900" algn="just">
              <a:spcBef>
                <a:spcPts val="0"/>
              </a:spcBef>
              <a:buFont typeface="+mj-lt"/>
              <a:buAutoNum type="arabicPeriod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помнить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основные  детали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342900" indent="-342900" algn="just">
              <a:spcBef>
                <a:spcPts val="0"/>
              </a:spcBef>
              <a:buFont typeface="+mj-lt"/>
              <a:buAutoNum type="arabicPeriod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оценивать события, </a:t>
            </a:r>
          </a:p>
          <a:p>
            <a:pPr marL="342900" indent="-342900" algn="just">
              <a:spcBef>
                <a:spcPts val="0"/>
              </a:spcBef>
              <a:buFont typeface="+mj-lt"/>
              <a:buAutoNum type="arabicPeriod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давать характеристику действующим лицам, используя при этом слова и выражения из диалогов фильма</a:t>
            </a:r>
          </a:p>
          <a:p>
            <a:pPr>
              <a:spcBef>
                <a:spcPts val="0"/>
              </a:spcBef>
            </a:pPr>
            <a:endParaRPr lang="ru-RU" sz="2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342900"/>
            <a:ext cx="11984736" cy="476248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3 -</a:t>
            </a:r>
            <a:r>
              <a:rPr lang="ru-RU" dirty="0">
                <a:solidFill>
                  <a:srgbClr val="C00000"/>
                </a:solidFill>
              </a:rPr>
              <a:t>  </a:t>
            </a:r>
            <a:r>
              <a:rPr lang="ru-RU" dirty="0" err="1">
                <a:solidFill>
                  <a:srgbClr val="FF0000"/>
                </a:solidFill>
              </a:rPr>
              <a:t>Постдемонстрационый</a:t>
            </a:r>
            <a:r>
              <a:rPr lang="ru-RU" dirty="0">
                <a:solidFill>
                  <a:srgbClr val="FF0000"/>
                </a:solidFill>
              </a:rPr>
              <a:t> этап  </a:t>
            </a:r>
            <a:r>
              <a:rPr lang="ru-RU" b="1" dirty="0">
                <a:solidFill>
                  <a:srgbClr val="FF0000"/>
                </a:solidFill>
              </a:rPr>
              <a:t>= </a:t>
            </a:r>
            <a:r>
              <a:rPr lang="ru-RU" dirty="0">
                <a:solidFill>
                  <a:srgbClr val="FF0000"/>
                </a:solidFill>
              </a:rPr>
              <a:t>контроль</a:t>
            </a:r>
          </a:p>
        </p:txBody>
      </p:sp>
    </p:spTree>
    <p:extLst>
      <p:ext uri="{BB962C8B-B14F-4D97-AF65-F5344CB8AC3E}">
        <p14:creationId xmlns:p14="http://schemas.microsoft.com/office/powerpoint/2010/main" val="398523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103517" y="749809"/>
            <a:ext cx="12088484" cy="4302632"/>
          </a:xfrm>
        </p:spPr>
        <p:txBody>
          <a:bodyPr/>
          <a:lstStyle/>
          <a:p>
            <a:pPr algn="just"/>
            <a:r>
              <a:rPr lang="ru-RU" dirty="0"/>
              <a:t>Коммуникативная компетенция студентов предполагает  знание языка, использование его в различных ситуациях.  </a:t>
            </a:r>
          </a:p>
          <a:p>
            <a:pPr algn="ctr"/>
            <a:r>
              <a:rPr lang="ru-RU" b="1" dirty="0"/>
              <a:t>Три ключевых метода в работе с короткометражными фильмами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8792" y="94891"/>
            <a:ext cx="11933208" cy="654917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Методы активизации коммуникативной компетенции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Рисунок 3" descr="https://scontent-arn2-1.xx.fbcdn.net/v/t1.0-9/13532926_1021960674548600_7579187609955021798_n.png?oh=42ec9879726c0156d61b3155e88d45c3&amp;oe=57F9A80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" r="2759" b="11037"/>
          <a:stretch>
            <a:fillRect/>
          </a:stretch>
        </p:blipFill>
        <p:spPr bwMode="auto">
          <a:xfrm>
            <a:off x="1552755" y="1645920"/>
            <a:ext cx="9368288" cy="42718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62302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1" y="168401"/>
            <a:ext cx="12191999" cy="5586223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endParaRPr lang="en-US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Навыки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аргументации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студенты учатся формулировать свои мысли и мнения, опираясь на увиденное.  После просмотра студенты могут провести анализ содержания, включая обсуждение основных тем, персонажей и их мотиваций, а также культурных контекстов, отражённых в фильме. </a:t>
            </a:r>
          </a:p>
          <a:p>
            <a:pPr algn="just">
              <a:spcBef>
                <a:spcPts val="0"/>
              </a:spcBef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Создание альтернативных сценариев: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качестве творческого задания студенты могут написать альтернативные сценарии для увиденного фильма, что позволяет им проявить креативность и развить языковые навыки. Этот метод включает в себя не только написание текста, но и работу над структурой сценария, диалогами и характером персонажей. Студенты могут работать в группах.</a:t>
            </a:r>
            <a:r>
              <a:rPr lang="ru-RU" sz="2400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spcBef>
                <a:spcPts val="0"/>
              </a:spcBef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Ролевые игры на основе кинематографических персонажей: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Использование персонажей из фильмов в ролевых играх эффективный метод активизации языковой практики. Студенты могут выбрать персонажей, анализировать их характер и мотивацию, а затем разыгрывать сцены,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эта работа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позволяет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применять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язык в различных ситуациях.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8976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129396" y="396815"/>
            <a:ext cx="12062604" cy="4411785"/>
          </a:xfrm>
        </p:spPr>
        <p:txBody>
          <a:bodyPr>
            <a:normAutofit fontScale="25000" lnSpcReduction="20000"/>
          </a:bodyPr>
          <a:lstStyle/>
          <a:p>
            <a:pPr algn="just">
              <a:spcBef>
                <a:spcPts val="0"/>
              </a:spcBef>
            </a:pPr>
            <a:r>
              <a:rPr lang="ru-RU" sz="8000" b="1" dirty="0">
                <a:solidFill>
                  <a:srgbClr val="C00000"/>
                </a:solidFill>
              </a:rPr>
              <a:t>1. </a:t>
            </a:r>
            <a:r>
              <a:rPr lang="ru-RU" sz="8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Понимание контекста: п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росмотр фильма тренирует восприятие культурных и языковых нюансов (сленг, интонация, жесты). Короткометражки (например, «</a:t>
            </a:r>
            <a:r>
              <a:rPr lang="ru-RU" sz="8000" dirty="0" err="1">
                <a:latin typeface="Times New Roman" pitchFamily="18" charset="0"/>
                <a:cs typeface="Times New Roman" pitchFamily="18" charset="0"/>
              </a:rPr>
              <a:t>Лалай-Балалай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» или «Двое») часто используют бытовой язык и культурные коды. Сленг вроде «бери выше» или интонация в сцене ссоры показывают эмоциональный окрас. Задание: выписать 3 фразы и разобрать их значение с учётом ситуации.</a:t>
            </a:r>
          </a:p>
          <a:p>
            <a:pPr algn="just">
              <a:spcBef>
                <a:spcPts val="0"/>
              </a:spcBef>
            </a:pPr>
            <a:r>
              <a:rPr lang="ru-RU" sz="8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8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Интерпретация смысла: а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нализ визуала (кадры, цвета) и аудио (звук, диалоги) учит распознавать подтекст и невербальные сигналы. </a:t>
            </a:r>
            <a:r>
              <a:rPr lang="ru-RU" sz="8000" dirty="0" err="1">
                <a:latin typeface="Times New Roman" pitchFamily="18" charset="0"/>
                <a:cs typeface="Times New Roman" pitchFamily="18" charset="0"/>
              </a:rPr>
              <a:t>Визуал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 (серые тона = тоска, резкий монтаж = напряжение) и аудио (тишина вместо слов) создают подтекст. Например: в «Костре на ветру» молчание героя перед огнём говорит о внутреннем разладе громче диалогов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. Задание: 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описать 2 сцены, где подтекст сильнее текста.</a:t>
            </a:r>
          </a:p>
          <a:p>
            <a:pPr algn="just">
              <a:spcBef>
                <a:spcPts val="0"/>
              </a:spcBef>
            </a:pPr>
            <a:r>
              <a:rPr lang="ru-RU" sz="8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Развитие речи: о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бсуждение фильма — пересказ, аргументация, описание эмоций — стимулирует использование лексики и грамматики. Пересказ сюжета в 5 предложениях, аргументация («Почему герой поступил так?») и эмоции («Я почувствовал тревогу из-за...») активируют лексику. Пример: обсудить финал «Маруси» — тренировка сложных конструкций вроде «если бы он сказал…».</a:t>
            </a:r>
          </a:p>
          <a:p>
            <a:pPr algn="just">
              <a:spcBef>
                <a:spcPts val="0"/>
              </a:spcBef>
            </a:pP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000" dirty="0">
                <a:latin typeface="Times New Roman" pitchFamily="18" charset="0"/>
                <a:cs typeface="Times New Roman" pitchFamily="18" charset="0"/>
              </a:rPr>
            </a:br>
            <a:r>
              <a:rPr lang="ru-RU" sz="8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Практика взаимодействия: г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рупповой анализ (дискуссия) развивает навыки диалога, адаптации к собеседнику и выражения позиции. Дискуссия в группе: один защищает героя, другой критикует. Это учит перефразированию («Ты имеешь в виду…»), вопросам («А как бы ты поступил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?») 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и компромиссу 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(«Почему Миша ушёл? Что он понял? Что для Лены  главное?» ). 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Задание: разыграть спор по 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к\ф «Вкус».</a:t>
            </a:r>
            <a:endParaRPr lang="ru-RU" sz="8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</a:pPr>
            <a:endParaRPr lang="ru-RU" sz="8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8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5. Связь с реальностью: </a:t>
            </a:r>
            <a:r>
              <a:rPr lang="ru-RU" sz="8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ороткометражные фильмы отражают локальную идентичность, что помогает применять язык в аутентичных ситуациях.    Российские короткометражки (например, «Взятка») показывают знакомые реалии: бюрократия, юмор, семейные конфликты. Это мостик к практике языка в жизни. </a:t>
            </a:r>
            <a:r>
              <a:rPr lang="ru-RU" sz="8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Упражнение: 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составить диалог на основе сцены из фильма, будто ты в ней участвуешь. Пример: После просмотра обсудить, как молчание героя передаёт конфликт. Это учит «читать» и описывать мета- смыслы. </a:t>
            </a:r>
          </a:p>
          <a:p>
            <a:pPr algn="just">
              <a:spcBef>
                <a:spcPts val="0"/>
              </a:spcBef>
            </a:pP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80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9396" y="69011"/>
            <a:ext cx="10684909" cy="42269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>  </a:t>
            </a:r>
            <a:br>
              <a:rPr lang="ru-RU" dirty="0"/>
            </a:br>
            <a:r>
              <a:rPr lang="ru-RU" dirty="0"/>
              <a:t> </a:t>
            </a:r>
            <a:r>
              <a:rPr lang="ru-RU" dirty="0">
                <a:solidFill>
                  <a:srgbClr val="C00000"/>
                </a:solidFill>
              </a:rPr>
              <a:t>Упражнения и задания</a:t>
            </a:r>
          </a:p>
        </p:txBody>
      </p:sp>
    </p:spTree>
    <p:extLst>
      <p:ext uri="{BB962C8B-B14F-4D97-AF65-F5344CB8AC3E}">
        <p14:creationId xmlns:p14="http://schemas.microsoft.com/office/powerpoint/2010/main" val="2564433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41625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solidFill>
                <a:srgbClr val="FF0000"/>
              </a:solidFill>
            </a:endParaRPr>
          </a:p>
          <a:p>
            <a:pPr algn="ctr"/>
            <a:r>
              <a:rPr lang="ru-RU" sz="2800" dirty="0">
                <a:solidFill>
                  <a:srgbClr val="FF0000"/>
                </a:solidFill>
              </a:rPr>
              <a:t>Практические аспекты использования фрагментов короткометражных фильмов  на уроках РКИ. 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1117044"/>
            <a:ext cx="1219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r>
              <a:rPr lang="ru-RU" dirty="0">
                <a:solidFill>
                  <a:schemeClr val="bg1"/>
                </a:solidFill>
              </a:rPr>
              <a:t>     обзор заданий и упражнений, направленных на формирование понимания звучащей монологической и диалогической </a:t>
            </a:r>
            <a:r>
              <a:rPr lang="ru-RU" dirty="0" smtClean="0">
                <a:solidFill>
                  <a:schemeClr val="bg1"/>
                </a:solidFill>
              </a:rPr>
              <a:t>речи (</a:t>
            </a:r>
            <a:r>
              <a:rPr lang="ru-RU" i="1" dirty="0">
                <a:solidFill>
                  <a:schemeClr val="bg1"/>
                </a:solidFill>
              </a:rPr>
              <a:t>языковые маркеры культуры и </a:t>
            </a:r>
            <a:r>
              <a:rPr lang="ru-RU" i="1" dirty="0" smtClean="0">
                <a:solidFill>
                  <a:schemeClr val="bg1"/>
                </a:solidFill>
              </a:rPr>
              <a:t>идентичности) , </a:t>
            </a:r>
            <a:endParaRPr lang="ru-RU" i="1" dirty="0">
              <a:solidFill>
                <a:schemeClr val="bg1"/>
              </a:solidFill>
            </a:endParaRPr>
          </a:p>
          <a:p>
            <a:pPr algn="just"/>
            <a:r>
              <a:rPr lang="ru-RU" i="1" dirty="0">
                <a:solidFill>
                  <a:schemeClr val="bg1"/>
                </a:solidFill>
              </a:rPr>
              <a:t> </a:t>
            </a:r>
            <a:r>
              <a:rPr lang="ru-RU" i="1" dirty="0" smtClean="0">
                <a:solidFill>
                  <a:schemeClr val="bg1"/>
                </a:solidFill>
              </a:rPr>
              <a:t>    </a:t>
            </a:r>
            <a:r>
              <a:rPr lang="ru-RU" dirty="0">
                <a:solidFill>
                  <a:schemeClr val="bg1"/>
                </a:solidFill>
              </a:rPr>
              <a:t>методические характеристики и рекомендации.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625" y="2311432"/>
            <a:ext cx="6181344" cy="3845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ятно 1 6"/>
          <p:cNvSpPr/>
          <p:nvPr/>
        </p:nvSpPr>
        <p:spPr>
          <a:xfrm>
            <a:off x="109728" y="1773877"/>
            <a:ext cx="231648" cy="175736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8" name="Пятно 1 7"/>
          <p:cNvSpPr/>
          <p:nvPr/>
        </p:nvSpPr>
        <p:spPr>
          <a:xfrm>
            <a:off x="30480" y="2311432"/>
            <a:ext cx="231648" cy="175736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714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79248" y="1101089"/>
            <a:ext cx="12080177" cy="5756911"/>
          </a:xfrm>
        </p:spPr>
        <p:txBody>
          <a:bodyPr>
            <a:normAutofit fontScale="85000" lnSpcReduction="20000"/>
          </a:bodyPr>
          <a:lstStyle/>
          <a:p>
            <a:pPr algn="just">
              <a:spcBef>
                <a:spcPts val="1200"/>
              </a:spcBef>
            </a:pPr>
            <a:r>
              <a:rPr lang="ru-RU" dirty="0"/>
              <a:t>         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Например, при работе с фильмом «Не мой» -разыграть в парах  свою версию знакомства в кафе, на выставке или на студенческом вечере. Для инициирования диалога в задании  используют фразы: «Привет! Прекрасная погода, правда ?», «Привет! Это ты мне назначил свидание?», «Привет! Прости, я опоздал(а), потому что……..» (Такие задания имеют ситуативный характер, во время их выполнения студенты стараются воспроизвести коммуникативное поведение носителей языка.)</a:t>
            </a:r>
          </a:p>
          <a:p>
            <a:pPr algn="just">
              <a:spcBef>
                <a:spcPts val="1200"/>
              </a:spcBef>
            </a:pP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     В сильных группах можно предложить задание озвучить один из эпизодов фильма.  Можно предложить озвучить фильм, в котором нет диалогов: «Встреча»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https://yandex.ru/video/preview/10116989034643597914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;  «Варежка».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https://yandex.ru/video/preview/2172123659283515014</a:t>
            </a:r>
            <a:endParaRPr lang="ru-RU" sz="21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1200"/>
              </a:spcBef>
            </a:pP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    Для  дискуссии, связанной с проблематикой фильма, студенты (2 группы) получают задание: Существует мнение, что знакомиться в транспорте (в интернете)  неприлично. Придумайте аргументы, подтверждающие это мнение (1 группа) и опровергающие его (2 группа).  (Такая работа активизирует творческую деятельность учащихся, помогает им сформулировать собственное мнение по обсуждаемой проблеме). </a:t>
            </a:r>
          </a:p>
          <a:p>
            <a:pPr algn="just">
              <a:spcBef>
                <a:spcPts val="1200"/>
              </a:spcBef>
            </a:pP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       Работа с фильмом предполагает выполнение заданий, связанных с видеорядом.  Студенты  могут описать внешность героев, задать друг другу вопросы о том, что мы видели, но не слышали в фильме (например: где гуляют Ольга и Вадим? Как долго они разговаривали? 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Чем заняты посетители </a:t>
            </a:r>
            <a:r>
              <a:rPr lang="ru-RU" sz="2100" smtClean="0">
                <a:latin typeface="Times New Roman" pitchFamily="18" charset="0"/>
                <a:cs typeface="Times New Roman" pitchFamily="18" charset="0"/>
              </a:rPr>
              <a:t>кафе? Почему 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Ольга поняла, что Вадим – чижик?) </a:t>
            </a:r>
          </a:p>
          <a:p>
            <a:pPr algn="just">
              <a:spcBef>
                <a:spcPts val="1200"/>
              </a:spcBef>
            </a:pP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Прослушать эпизод без изображения и догадаться, что происходит на экране, проверить догадку и вторично просмотреть со звуком. </a:t>
            </a:r>
          </a:p>
          <a:p>
            <a:pPr algn="just">
              <a:spcBef>
                <a:spcPts val="1200"/>
              </a:spcBef>
            </a:pP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Смотреть видеоряд без звука, догадаться, о чем говорят герои, проверить догадку при вторичном просмотре. </a:t>
            </a:r>
          </a:p>
          <a:p>
            <a:pPr algn="just">
              <a:spcBef>
                <a:spcPts val="1200"/>
              </a:spcBef>
            </a:pP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Интересной   коммуникативной работой может стать  фильм, в котором нет реального диалога, но есть  его имитация – короткие подписи , напр.,  «Билет без места»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https://yandex.ru/video/preview/8538790365480325058</a:t>
            </a:r>
            <a:endParaRPr lang="ru-RU" sz="21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1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  <a:p>
            <a:r>
              <a:rPr lang="ru-RU" dirty="0"/>
              <a:t>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31648" y="478982"/>
            <a:ext cx="121066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FF0000"/>
                </a:solidFill>
              </a:rPr>
              <a:t>ВОЗМОЖНЫЕ ВИДЫ  ЗАДАНИЙ ( работа индивидуальная, в парах, группах):</a:t>
            </a:r>
          </a:p>
        </p:txBody>
      </p:sp>
      <p:sp>
        <p:nvSpPr>
          <p:cNvPr id="8" name="Пятно 2 7"/>
          <p:cNvSpPr/>
          <p:nvPr/>
        </p:nvSpPr>
        <p:spPr>
          <a:xfrm>
            <a:off x="316992" y="982134"/>
            <a:ext cx="304800" cy="323088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ятно 2 8"/>
          <p:cNvSpPr/>
          <p:nvPr/>
        </p:nvSpPr>
        <p:spPr>
          <a:xfrm>
            <a:off x="85344" y="2232708"/>
            <a:ext cx="304800" cy="323088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ятно 2 9"/>
          <p:cNvSpPr/>
          <p:nvPr/>
        </p:nvSpPr>
        <p:spPr>
          <a:xfrm>
            <a:off x="73152" y="2861334"/>
            <a:ext cx="304800" cy="323088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ятно 2 12"/>
          <p:cNvSpPr/>
          <p:nvPr/>
        </p:nvSpPr>
        <p:spPr>
          <a:xfrm>
            <a:off x="164592" y="3831528"/>
            <a:ext cx="304800" cy="323088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5125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3EB0C01-56BE-3E44-7061-D4FE7F894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="" xmlns:a16="http://schemas.microsoft.com/office/drawing/2014/main" id="{7FF96123-190E-54F8-1D13-5B612FA18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638" y="189781"/>
            <a:ext cx="12029017" cy="6454859"/>
          </a:xfrm>
        </p:spPr>
        <p:txBody>
          <a:bodyPr>
            <a:normAutofit/>
          </a:bodyPr>
          <a:lstStyle/>
          <a:p>
            <a:pPr algn="just"/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1143000" indent="-11430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9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9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ru-RU" sz="9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Взрыв: 8 точек 3">
            <a:extLst>
              <a:ext uri="{FF2B5EF4-FFF2-40B4-BE49-F238E27FC236}">
                <a16:creationId xmlns="" xmlns:a16="http://schemas.microsoft.com/office/drawing/2014/main" id="{33B58288-451D-A4B5-626E-A3A803EC8D05}"/>
              </a:ext>
            </a:extLst>
          </p:cNvPr>
          <p:cNvSpPr/>
          <p:nvPr/>
        </p:nvSpPr>
        <p:spPr>
          <a:xfrm>
            <a:off x="85345" y="2928520"/>
            <a:ext cx="345056" cy="36231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Взрыв: 8 точек 4">
            <a:extLst>
              <a:ext uri="{FF2B5EF4-FFF2-40B4-BE49-F238E27FC236}">
                <a16:creationId xmlns="" xmlns:a16="http://schemas.microsoft.com/office/drawing/2014/main" id="{ADF3B594-C961-9E54-D3D6-F94969D8187B}"/>
              </a:ext>
            </a:extLst>
          </p:cNvPr>
          <p:cNvSpPr/>
          <p:nvPr/>
        </p:nvSpPr>
        <p:spPr>
          <a:xfrm>
            <a:off x="1314091" y="2566210"/>
            <a:ext cx="345056" cy="36231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3BA1C4A-9629-C9E7-EBC3-339677E25550}"/>
              </a:ext>
            </a:extLst>
          </p:cNvPr>
          <p:cNvSpPr txBox="1"/>
          <p:nvPr/>
        </p:nvSpPr>
        <p:spPr>
          <a:xfrm>
            <a:off x="85345" y="86264"/>
            <a:ext cx="11603447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</a:rPr>
              <a:t/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ru-RU" sz="2800" b="1" dirty="0">
                <a:solidFill>
                  <a:srgbClr val="FF0000"/>
                </a:solidFill>
              </a:rPr>
              <a:t>Упражнения и задания</a:t>
            </a:r>
          </a:p>
          <a:p>
            <a:pPr algn="just"/>
            <a:r>
              <a:rPr lang="ru-RU" sz="2000" dirty="0">
                <a:solidFill>
                  <a:schemeClr val="bg2"/>
                </a:solidFill>
              </a:rPr>
              <a:t> </a:t>
            </a:r>
            <a:r>
              <a:rPr lang="ru-RU" sz="20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на примере  фильмов «Волшебное  Рождество в Москве» и «Не мой»,  в которых максимальное количество информации организовано </a:t>
            </a:r>
            <a:r>
              <a:rPr lang="ru-RU" sz="2000" b="1" i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по принципу идентичности</a:t>
            </a:r>
            <a:r>
              <a:rPr lang="ru-RU" sz="20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: совпадение диалогов, эмоций и фона</a:t>
            </a:r>
            <a:endParaRPr lang="ru-RU" sz="28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95DEE8B-7B5F-2F2D-75A5-99CFB5819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38" y="2085620"/>
            <a:ext cx="5041829" cy="32921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166C39F-40BF-D0F0-D58F-BBAF7D5AA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4383" y="1964851"/>
            <a:ext cx="4919898" cy="313361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4B8541B-78B7-7033-4FAF-9632A6AFC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8312" y="3880183"/>
            <a:ext cx="3974937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607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646ED75-7231-90FE-601A-EF868385D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="" xmlns:a16="http://schemas.microsoft.com/office/drawing/2014/main" id="{6EC54A2C-733B-7A00-DC43-509F0B84B2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0689" y="156211"/>
            <a:ext cx="12021311" cy="406717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«Волшебное Рождество в Москве»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1200" b="1" dirty="0">
                <a:hlinkClick r:id="rId2"/>
              </a:rPr>
              <a:t>https://yandex.ru/video/preview/16334225386909390467</a:t>
            </a:r>
            <a:endParaRPr lang="ru-RU" sz="1200" b="1" dirty="0"/>
          </a:p>
          <a:p>
            <a:pPr algn="ctr"/>
            <a:r>
              <a:rPr lang="ru-RU" sz="2800" b="1" dirty="0">
                <a:solidFill>
                  <a:srgbClr val="C00000"/>
                </a:solidFill>
              </a:rPr>
              <a:t>Цель – закрепить лексику  темы «Праздники в России».  Тренировка навыка  живой речи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164662F-6039-C8B6-F87D-76E2B7477112}"/>
              </a:ext>
            </a:extLst>
          </p:cNvPr>
          <p:cNvSpPr txBox="1"/>
          <p:nvPr/>
        </p:nvSpPr>
        <p:spPr>
          <a:xfrm>
            <a:off x="0" y="1449237"/>
            <a:ext cx="1000824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 позволяет  включить в план занятия  следующие задания:</a:t>
            </a:r>
          </a:p>
          <a:p>
            <a:pPr algn="just"/>
            <a:r>
              <a:rPr lang="ru-RU" sz="2400" b="1" dirty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-  прочитать предложения  с определённой интонацией;</a:t>
            </a:r>
          </a:p>
          <a:p>
            <a:pPr algn="just"/>
            <a:r>
              <a:rPr lang="ru-RU" sz="2400" b="1" dirty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прослушать текст и восстановите пропущенные слова;</a:t>
            </a:r>
          </a:p>
          <a:p>
            <a:pPr algn="just"/>
            <a:r>
              <a:rPr lang="ru-RU" sz="2400" b="1" dirty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посмотреть фрагмент фильма (фильм) и расскажите его содержание.</a:t>
            </a:r>
            <a:r>
              <a:rPr lang="ru-RU" sz="2400" b="1" i="1" dirty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звучащим образцам создать собственные высказывания (задание  совершенствует говорение);</a:t>
            </a:r>
          </a:p>
          <a:p>
            <a:pPr algn="just"/>
            <a:r>
              <a:rPr lang="ru-RU" sz="2400" b="1" dirty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посмотреть фрагмент фильма (фильм) и сформулировать основную идею;</a:t>
            </a:r>
          </a:p>
          <a:p>
            <a:pPr algn="just"/>
            <a:r>
              <a:rPr lang="ru-RU" sz="2400" b="1" dirty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посмотреть фрагмент фильма (фильм) и согласиться с определённым утверждением; </a:t>
            </a:r>
          </a:p>
          <a:p>
            <a:pPr algn="just"/>
            <a:r>
              <a:rPr lang="ru-RU" sz="2400" b="1" dirty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ответить на вопросы;</a:t>
            </a:r>
          </a:p>
          <a:p>
            <a:pPr algn="just"/>
            <a:r>
              <a:rPr lang="ru-RU" sz="2400" b="1" dirty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выразить собственное мнение о  героях фильма/ сюжете фильма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C48AB13-2506-EB1A-DC97-9A9C910E9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445" y="2049632"/>
            <a:ext cx="1414395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362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D876410-52EB-FAF4-4844-8DEE94414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="" xmlns:a16="http://schemas.microsoft.com/office/drawing/2014/main" id="{5DDD3255-143C-EA1B-CE74-19237F152B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7311" y="485393"/>
            <a:ext cx="10944225" cy="4067175"/>
          </a:xfrm>
        </p:spPr>
        <p:txBody>
          <a:bodyPr>
            <a:normAutofit/>
          </a:bodyPr>
          <a:lstStyle/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«Несмотря на то что фильм - искусство визуальное, основное развитие сюжета происходит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не на экране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в промежутках между кадрами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 умах зрителей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которые, с одной стороны, воспринимают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кинонарратив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и передаваемый через него опыт, а с другой — реконструируют пропуски, возникающие при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наррации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на основе индивидуального и коллективного опыта» (Кейт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Оатлей</a:t>
            </a:r>
            <a:r>
              <a:rPr lang="en-US" sz="2800" dirty="0"/>
              <a:t>)</a:t>
            </a:r>
            <a:endParaRPr lang="ru-RU" sz="2800" dirty="0"/>
          </a:p>
          <a:p>
            <a:pPr algn="just"/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C67D05A-6317-9B0B-58AF-B71F3E60A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191" y="2996733"/>
            <a:ext cx="7510923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5817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05075"/>
            <a:ext cx="12192000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just"/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 начала просмотра студенты выполняют словарную работу:  повторяют приставочные глаголы движения, знакомые глаголы, знакомятся с новыми. Преподаватель  выявляет есть ли что-то непонятное, чтобы потом не отвлекаться, а полностью сосредоточиться на том, что студенты видят и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слышат</a:t>
            </a:r>
          </a:p>
          <a:p>
            <a:pPr algn="just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Задание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Прочитайте слова и словосочетания. Составьте с ними предложения.</a:t>
            </a:r>
          </a:p>
          <a:p>
            <a:pPr algn="just"/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Волноваться  (о ком? о чём?), наряжать(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ся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– нарядить(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ся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(кого? что?), удивляться – удивиться (кому? чему?), радоваться – обрадоваться (кому? Чему?), сниться – присниться (кто? что? кому?),уходить – уйти (куда? откуда?), убегать – убежать (куда? откуда?), входить – войти (куда?, выходить – выйти (откуда?), проходить – пройти (где?)</a:t>
            </a:r>
          </a:p>
          <a:p>
            <a:pPr algn="just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Задание.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Прослушайте некоторые слова и словосочетания из видеосюжета. Обратите внимание на разницу в их написании и произношении</a:t>
            </a: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Моро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Сн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гурочка, сбегаю, можешь, расслабиться, успокоиться, лодка, чувство, чего-то, никого, нарядили, ёлка, короткометражка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 dirty="0">
              <a:solidFill>
                <a:srgbClr val="C00000"/>
              </a:solidFill>
            </a:endParaRPr>
          </a:p>
          <a:p>
            <a:pPr algn="just"/>
            <a:endParaRPr lang="ru-RU" b="1" dirty="0">
              <a:solidFill>
                <a:srgbClr val="C00000"/>
              </a:solidFill>
            </a:endParaRPr>
          </a:p>
          <a:p>
            <a:pPr algn="just"/>
            <a:endParaRPr lang="ru-RU" b="1" dirty="0">
              <a:solidFill>
                <a:srgbClr val="C00000"/>
              </a:solidFill>
            </a:endParaRPr>
          </a:p>
          <a:p>
            <a:pPr algn="just"/>
            <a:endParaRPr lang="ru-RU" b="1" dirty="0">
              <a:solidFill>
                <a:srgbClr val="C00000"/>
              </a:solidFill>
            </a:endParaRPr>
          </a:p>
          <a:p>
            <a:pPr algn="just"/>
            <a:endParaRPr lang="ru-RU" b="1" dirty="0">
              <a:solidFill>
                <a:srgbClr val="C00000"/>
              </a:solidFill>
            </a:endParaRPr>
          </a:p>
          <a:p>
            <a:pPr algn="just"/>
            <a:endParaRPr lang="ru-RU" b="1" dirty="0">
              <a:solidFill>
                <a:srgbClr val="C00000"/>
              </a:solidFill>
            </a:endParaRP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17503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1329353"/>
              </p:ext>
            </p:extLst>
          </p:nvPr>
        </p:nvGraphicFramePr>
        <p:xfrm>
          <a:off x="1475232" y="1133854"/>
          <a:ext cx="8680703" cy="46207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9326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9326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9417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9241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Симпатичные туфли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(утверждение)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Симпатичные туфли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(вопрос)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Симпатичные туфли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(восхищение)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241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У тебя есть?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(удивление)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У тебя есть?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(испуг)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У тебя есть?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(сомнение)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241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Не уходи!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(просьба)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Не уходи!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(приказ)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Не уходи!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(мольба)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241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Пойдём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(вопрос)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Пойдём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(приглашение)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Пойдём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(просьба)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241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</a:rPr>
                        <a:t>Офигеть</a:t>
                      </a:r>
                      <a:endParaRPr lang="ru-RU" sz="18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(восхищение)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</a:rPr>
                        <a:t>Офигеть</a:t>
                      </a:r>
                      <a:endParaRPr lang="ru-RU" sz="18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(ужас)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</a:rPr>
                        <a:t>Офигеть</a:t>
                      </a:r>
                      <a:endParaRPr lang="ru-RU" sz="18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(удивление)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0" y="460171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Задание . Прочитайте фразы в соответствии с эмоцией, которая указана в скобках. </a:t>
            </a:r>
            <a:endParaRPr lang="ru-RU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8939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90959"/>
            <a:ext cx="12192000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Задание  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Прослушайте фрагменты видеосюжета, в конце каждой реплики поставьте нужный знак «,», «?», «!», «?!», «.».</a:t>
            </a: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Аня: Слушай______ мы ничего не забыли_________</a:t>
            </a:r>
          </a:p>
          <a:p>
            <a:pPr algn="just"/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Паша: Что_______</a:t>
            </a:r>
          </a:p>
          <a:p>
            <a:pPr algn="just"/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Аня: Говорю: список проверь_____ Мы точно ничего не забыли_______</a:t>
            </a:r>
          </a:p>
          <a:p>
            <a:pPr algn="just"/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Паша: Малыш, мы забыли расслабиться и успокоиться________</a:t>
            </a:r>
          </a:p>
          <a:p>
            <a:pPr algn="just"/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Аня: Ну, у меня, прямо, _________ такое, что мы забыли чего-то.</a:t>
            </a:r>
          </a:p>
          <a:p>
            <a:pPr algn="just"/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Паша: Ну, что мы забыли? _____ поставили, нарядили, _______ накрыли, _________пригласили, _________ всем купили. </a:t>
            </a:r>
          </a:p>
          <a:p>
            <a:pPr algn="just"/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Аня: __________! А ты точно никого не забыл?</a:t>
            </a:r>
          </a:p>
          <a:p>
            <a:pPr algn="just"/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</a:t>
            </a:r>
          </a:p>
          <a:p>
            <a:pPr algn="just"/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Девушка: Туфли новые купила_ Симпатичные__ Ой, я в них прямо такая фифа ____Ты же Вадим с сайта________</a:t>
            </a:r>
          </a:p>
          <a:p>
            <a:pPr algn="just"/>
            <a:r>
              <a:rPr lang="ru-RU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Молодой человек кивает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Девушка: Привет, Вадим_______ Я Оля_____ Блин____ Орудие пыток_________ Похоже, мой левой ноге нужен пластырь____ У тебя нет___</a:t>
            </a:r>
          </a:p>
          <a:p>
            <a:pPr algn="just"/>
            <a:r>
              <a:rPr lang="ru-RU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Вадим кивает 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Оля: Ты уже заказал________</a:t>
            </a:r>
          </a:p>
          <a:p>
            <a:pPr algn="just"/>
            <a:r>
              <a:rPr lang="ru-RU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Вадим кивает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41244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5072" y="224641"/>
            <a:ext cx="119969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Задание. Ответьте на вопросы  и закончите предложения. </a:t>
            </a:r>
            <a:endParaRPr lang="ru-RU" sz="2000" dirty="0">
              <a:solidFill>
                <a:srgbClr val="C00000"/>
              </a:solidFill>
            </a:endParaRPr>
          </a:p>
          <a:p>
            <a:pPr algn="just"/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</a:rPr>
              <a:t>1. Что делает Аня?__________________. 2. Что делает Паша?___________.3. Где молодые люди находятся?______________________3. Почему волнуется Аня?___________________. 4. Что она просит сделать Пашу?____________.5.Почему Паша уходит из дома?___________. 6. С кем Аня разговаривает по телефону? ____________. 7. Почему она тоже уходит из дома?___________. 8. Что она видит в лифте?____________. 9. Кого Аня видит на троллейбусной остановке?_____________. 10. С кем Аня едет в троллейбусе?____________. и т.д.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5072" y="2779186"/>
            <a:ext cx="1177747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Задание.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Опишите, что делали музыканты. Музыка понравилась  Ане?  (практика описания + эмоций).</a:t>
            </a:r>
          </a:p>
          <a:p>
            <a:pPr algn="just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Задание.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Что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Аня могла сказать во сне?</a:t>
            </a:r>
          </a:p>
          <a:p>
            <a:pPr algn="just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Задание.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Прочитайте </a:t>
            </a:r>
            <a:r>
              <a:rPr lang="ru-RU" sz="2000" b="1" dirty="0">
                <a:solidFill>
                  <a:schemeClr val="bg1"/>
                </a:solidFill>
              </a:rPr>
              <a:t>слова и найдите антонимы.</a:t>
            </a:r>
            <a:endParaRPr lang="ru-RU" sz="2000" dirty="0">
              <a:solidFill>
                <a:schemeClr val="bg1"/>
              </a:solidFill>
            </a:endParaRPr>
          </a:p>
          <a:p>
            <a:pPr algn="just"/>
            <a:r>
              <a:rPr lang="ru-RU" sz="2000" dirty="0">
                <a:solidFill>
                  <a:schemeClr val="bg1"/>
                </a:solidFill>
              </a:rPr>
              <a:t>Радоваться, явь, успокаиваться, опаздывать, забывать, сон, расстраиваться, волноваться, вставать, одеться, исчезать, садиться,  появляться, раздеться, вспоминать, успевать.</a:t>
            </a:r>
          </a:p>
          <a:p>
            <a:pPr algn="just"/>
            <a:r>
              <a:rPr lang="ru-RU" sz="2000" b="1" dirty="0">
                <a:solidFill>
                  <a:srgbClr val="FF0000"/>
                </a:solidFill>
              </a:rPr>
              <a:t>Задание </a:t>
            </a:r>
            <a:r>
              <a:rPr lang="ru-RU" sz="2000" b="1">
                <a:solidFill>
                  <a:srgbClr val="FF0000"/>
                </a:solidFill>
              </a:rPr>
              <a:t>.</a:t>
            </a:r>
            <a:r>
              <a:rPr lang="ru-RU" sz="2000" b="1"/>
              <a:t> </a:t>
            </a:r>
            <a:r>
              <a:rPr lang="ru-RU" sz="2000" b="1" smtClean="0"/>
              <a:t> </a:t>
            </a:r>
            <a:r>
              <a:rPr lang="ru-RU" sz="2000" b="1" smtClean="0">
                <a:solidFill>
                  <a:schemeClr val="bg1"/>
                </a:solidFill>
              </a:rPr>
              <a:t>Прочитайте </a:t>
            </a:r>
            <a:r>
              <a:rPr lang="ru-RU" sz="2000" b="1" dirty="0">
                <a:solidFill>
                  <a:schemeClr val="bg1"/>
                </a:solidFill>
              </a:rPr>
              <a:t>слова и найдите синонимы.</a:t>
            </a:r>
            <a:endParaRPr lang="ru-RU" sz="2000" dirty="0">
              <a:solidFill>
                <a:schemeClr val="bg1"/>
              </a:solidFill>
            </a:endParaRPr>
          </a:p>
          <a:p>
            <a:pPr algn="just"/>
            <a:r>
              <a:rPr lang="ru-RU" sz="2000" dirty="0">
                <a:solidFill>
                  <a:schemeClr val="bg1"/>
                </a:solidFill>
              </a:rPr>
              <a:t>Волшебный, красивый, тайна, взволнованно, неожиданно, желание, быстро, чудесный, прекрасный, секрет, мечта, мигом, спокойно, вдруг</a:t>
            </a:r>
            <a:r>
              <a:rPr lang="ru-RU" sz="2000" dirty="0"/>
              <a:t>.</a:t>
            </a:r>
          </a:p>
          <a:p>
            <a:pPr algn="just"/>
            <a:endParaRPr lang="ru-RU" sz="2000" dirty="0"/>
          </a:p>
          <a:p>
            <a:pPr algn="just"/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>
              <a:solidFill>
                <a:srgbClr val="FF0000"/>
              </a:solidFill>
              <a:highlight>
                <a:srgbClr val="FFFF00"/>
              </a:highligh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8139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8496" y="191947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Задание. </a:t>
            </a:r>
            <a:r>
              <a:rPr lang="ru-RU" sz="2000" b="1" dirty="0">
                <a:solidFill>
                  <a:srgbClr val="C00000"/>
                </a:solidFill>
              </a:rPr>
              <a:t>Выберите правильный ответ.</a:t>
            </a:r>
            <a:r>
              <a:rPr lang="ru-RU" sz="2000" dirty="0">
                <a:solidFill>
                  <a:srgbClr val="C00000"/>
                </a:solidFill>
              </a:rPr>
              <a:t/>
            </a:r>
            <a:br>
              <a:rPr lang="ru-RU" sz="2000" dirty="0">
                <a:solidFill>
                  <a:srgbClr val="C00000"/>
                </a:solidFill>
              </a:rPr>
            </a:b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8496" y="515112"/>
            <a:ext cx="798576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Аня и Паша __________</a:t>
            </a:r>
          </a:p>
          <a:p>
            <a:pPr algn="just"/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А) ждут гостей</a:t>
            </a:r>
          </a:p>
          <a:p>
            <a:pPr algn="just"/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Б) никого не ждут</a:t>
            </a:r>
          </a:p>
          <a:p>
            <a:pPr algn="just"/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В) собираются пойти погулять</a:t>
            </a:r>
          </a:p>
          <a:p>
            <a:pPr algn="just"/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Паша в ванной смотрит планшет, потому что ________</a:t>
            </a:r>
          </a:p>
          <a:p>
            <a:pPr algn="just"/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А) он хочет купить подарок Ане</a:t>
            </a:r>
          </a:p>
          <a:p>
            <a:pPr algn="just"/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Б) он готовит сюрприз Ане</a:t>
            </a:r>
          </a:p>
          <a:p>
            <a:pPr algn="just"/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В) он любит смотреть фильмы по интернету</a:t>
            </a:r>
          </a:p>
          <a:p>
            <a:pPr algn="just"/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Паша уходит из дома, потому что ___________</a:t>
            </a:r>
          </a:p>
          <a:p>
            <a:pPr algn="just"/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А) он забыл купить подарок</a:t>
            </a:r>
          </a:p>
          <a:p>
            <a:pPr algn="just"/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Б) он хочет посмотреть фильм с участием Ани</a:t>
            </a:r>
          </a:p>
          <a:p>
            <a:pPr algn="just"/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В) он хочет показать свой сюрприз Ане</a:t>
            </a:r>
          </a:p>
          <a:p>
            <a:pPr algn="just"/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 Кого Аня встретила по дорогое на ярмарку?</a:t>
            </a:r>
          </a:p>
          <a:p>
            <a:pPr algn="just"/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А) оленя, бабочек, музыкантов</a:t>
            </a:r>
          </a:p>
          <a:p>
            <a:pPr algn="just"/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Б) бабочек, оленя, музыкантов</a:t>
            </a:r>
          </a:p>
          <a:p>
            <a:pPr algn="just"/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В) бабочек, музыкантов, оленя</a:t>
            </a:r>
          </a:p>
        </p:txBody>
      </p:sp>
    </p:spTree>
    <p:extLst>
      <p:ext uri="{BB962C8B-B14F-4D97-AF65-F5344CB8AC3E}">
        <p14:creationId xmlns:p14="http://schemas.microsoft.com/office/powerpoint/2010/main" val="18652241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0416"/>
            <a:ext cx="6586115" cy="381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360" y="280415"/>
            <a:ext cx="4706111" cy="278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ages-s.kinorium.com/movie/shot/1577881/w1500_33265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336" y="2757755"/>
            <a:ext cx="5923558" cy="333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mages-s.kinorium.com/movie/shot/1577881/w1500_33265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1" y="3091512"/>
            <a:ext cx="4145280" cy="30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mages-s.kinorium.com/movie/shot/1577881/w1500_332656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064" y="3065969"/>
            <a:ext cx="3840480" cy="311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85936" y="280415"/>
            <a:ext cx="524937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Скриншоты из фильма  «Не мой»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4112" y="2757755"/>
            <a:ext cx="457200" cy="4571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28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34111" y="5633544"/>
            <a:ext cx="457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24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431791" y="5742432"/>
            <a:ext cx="469393" cy="348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302751" y="5742432"/>
            <a:ext cx="457200" cy="433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22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0863071" y="2757754"/>
            <a:ext cx="560833" cy="3337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29463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0" y="912113"/>
            <a:ext cx="12192000" cy="5647183"/>
          </a:xfrm>
        </p:spPr>
        <p:txBody>
          <a:bodyPr>
            <a:norm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Сюжет фильма «Не мой» представлен на 30 скриншотах.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Задание.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Дать краткое описание  каждого скриншота. Работает вся аудитория.</a:t>
            </a:r>
          </a:p>
          <a:p>
            <a:pPr algn="just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Задание.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Аудитория  делится на 3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группы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Для выполнения задания, каждая группа получает смысловые части слайдов, разделённых следующим образом: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 – 10; 11–20;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21–30. Опираясь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изображения, студенты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распределяют свой комплект 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логическом (сюжетном) порядке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Выполнение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этого задания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позволяет студентам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переключаться с одного вида работы на другой и развивать необходимые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навыки.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Задание.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По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скриншотам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 хронологией слайдов, надо  составить план, озаглавить каждую часть, пересказать. </a:t>
            </a:r>
          </a:p>
          <a:p>
            <a:pPr algn="just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Задание</a:t>
            </a:r>
            <a:r>
              <a:rPr lang="ru-RU" sz="2000" b="1" dirty="0">
                <a:solidFill>
                  <a:srgbClr val="FF4B4B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 smtClean="0">
                <a:solidFill>
                  <a:srgbClr val="FF4B4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Ответить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 вопросы и выполнить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следующие задания: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а) Как вы думаете, о чём думает  Вадим, когда ожидает Ольгу? 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б)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Опишите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ситуацию, изображённую на  скриншотах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1-3.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в)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Посмотрите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скриншоты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20- 24 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расскажите, о чём вспоминает Ольга.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Задание.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Посмотреть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скриншоты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3-9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Восстановить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реплики  Ольги.  </a:t>
            </a:r>
          </a:p>
          <a:p>
            <a:pPr algn="just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Задание. 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Напишите своё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мнение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  этом фильме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(минимум 10 предложений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).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solidFill>
                  <a:srgbClr val="C00000"/>
                </a:solidFill>
              </a:rPr>
              <a:t>Послепросмотровые</a:t>
            </a:r>
            <a:r>
              <a:rPr lang="ru-RU" dirty="0">
                <a:solidFill>
                  <a:srgbClr val="C00000"/>
                </a:solidFill>
              </a:rPr>
              <a:t> задания</a:t>
            </a:r>
          </a:p>
        </p:txBody>
      </p:sp>
    </p:spTree>
    <p:extLst>
      <p:ext uri="{BB962C8B-B14F-4D97-AF65-F5344CB8AC3E}">
        <p14:creationId xmlns:p14="http://schemas.microsoft.com/office/powerpoint/2010/main" val="15566323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550735" y="534161"/>
            <a:ext cx="10944225" cy="4067175"/>
          </a:xfrm>
        </p:spPr>
        <p:txBody>
          <a:bodyPr/>
          <a:lstStyle/>
          <a:p>
            <a:pPr algn="just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Задание - игра.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«Озвучка» - демонстрация фрагмента без звука.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игре студенты быстро ориентируются в сюжете. Овладение навыками коммуникации идет быстрее, если проходит в знакомых ситуациях, которые они могут контролировать и могут самостоятельно выбирать. Это задание заставляет студентов изучать язык, не замечая это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или вариант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задания: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Посмотреть на скрипты 4-6. Просим студентов озвучить, что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Ольга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говорит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Вадиму.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этом задании студент  должен максимально понятно произносить слова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фразы), копировать интонацию персонажа, чтобы партнёр понял его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правильно и адекватно отреагировал.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048" y="3377185"/>
            <a:ext cx="4332732" cy="266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8882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97536" y="948689"/>
            <a:ext cx="12094463" cy="5144380"/>
          </a:xfrm>
        </p:spPr>
        <p:txBody>
          <a:bodyPr>
            <a:normAutofit lnSpcReduction="10000"/>
          </a:bodyPr>
          <a:lstStyle/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dirty="0"/>
              <a:t>«Кофе» (разговорный язык, повседневные ситуации</a:t>
            </a:r>
            <a:r>
              <a:rPr lang="ru-RU" dirty="0" smtClean="0"/>
              <a:t>): </a:t>
            </a:r>
            <a:r>
              <a:rPr lang="en-US" b="1" dirty="0" smtClean="0"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en-US" b="1" dirty="0"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://rutube.ru/video/b0892035874421fd3dfea2b385f3f3cf</a:t>
            </a:r>
            <a:endParaRPr lang="ru-RU" b="1" dirty="0"/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1" dirty="0"/>
              <a:t>«Трудный возраст» ( в каком возрасте наступает «трудный возраст»):</a:t>
            </a:r>
          </a:p>
          <a:p>
            <a:pPr algn="just">
              <a:spcBef>
                <a:spcPts val="0"/>
              </a:spcBef>
            </a:pPr>
            <a:r>
              <a:rPr lang="ru-RU" dirty="0"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     </a:t>
            </a:r>
            <a:r>
              <a:rPr lang="en-US" dirty="0"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https://rutube.ru/video/d3164f529897657c30c5f98b3f5aa0b4/</a:t>
            </a:r>
            <a:endParaRPr lang="en-US" dirty="0"/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b="1" dirty="0"/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1" dirty="0" smtClean="0"/>
              <a:t>«</a:t>
            </a:r>
            <a:r>
              <a:rPr lang="ru-RU" b="1" dirty="0"/>
              <a:t>Сюрприз» (юмор, элементы неожиданности):</a:t>
            </a:r>
            <a:r>
              <a:rPr lang="en-US" b="1" dirty="0"/>
              <a:t> </a:t>
            </a:r>
            <a:r>
              <a:rPr lang="en-US" b="1" dirty="0"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https://rutube.ru/video/ce83b964ddd9a63dc29ed2e4f4801b4f/</a:t>
            </a:r>
            <a:endParaRPr lang="en-US" b="1" dirty="0"/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b="1" dirty="0"/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1" dirty="0"/>
              <a:t>«Притча о доброте» (разговорный язык, тема поддержки): </a:t>
            </a:r>
          </a:p>
          <a:p>
            <a:pPr algn="just">
              <a:spcBef>
                <a:spcPts val="0"/>
              </a:spcBef>
            </a:pPr>
            <a:r>
              <a:rPr lang="ru-RU" b="1" dirty="0"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      </a:t>
            </a:r>
            <a:r>
              <a:rPr lang="en-US" b="1" dirty="0"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https://yandex.ru/video/preview/14452129553038617392</a:t>
            </a:r>
            <a:endParaRPr lang="ru-RU" b="1" dirty="0"/>
          </a:p>
          <a:p>
            <a:pPr algn="just">
              <a:spcBef>
                <a:spcPts val="0"/>
              </a:spcBef>
            </a:pPr>
            <a:endParaRPr lang="ru-RU" b="1" dirty="0"/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1" dirty="0"/>
              <a:t>«</a:t>
            </a:r>
            <a:r>
              <a:rPr lang="ru-RU" b="1" dirty="0" smtClean="0"/>
              <a:t>Друзья» </a:t>
            </a:r>
            <a:r>
              <a:rPr lang="ru-RU" b="1" dirty="0"/>
              <a:t>(темы дружбы и предательства):  </a:t>
            </a:r>
            <a:r>
              <a:rPr lang="en-US" b="1" dirty="0"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https://yandex.ru/video/preview/17161147916124687655</a:t>
            </a:r>
            <a:endParaRPr lang="ru-RU" b="1" dirty="0"/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b="1" dirty="0"/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1" dirty="0"/>
              <a:t>«Не мой» ( лирический, романтический фильм):  </a:t>
            </a:r>
            <a:r>
              <a:rPr lang="en-US" b="1" dirty="0"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https://yandex.ru/video/preview/7573100164524575159</a:t>
            </a:r>
            <a:endParaRPr lang="ru-RU" b="1" dirty="0"/>
          </a:p>
          <a:p>
            <a:pPr algn="just">
              <a:spcBef>
                <a:spcPts val="0"/>
              </a:spcBef>
            </a:pPr>
            <a:endParaRPr lang="ru-RU" b="1" dirty="0"/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1" dirty="0"/>
              <a:t>«Волшебное Рождество в Москве» (романтическая комедия, семейные истории):</a:t>
            </a:r>
            <a:r>
              <a:rPr lang="en-US" b="1" dirty="0"/>
              <a:t> </a:t>
            </a:r>
            <a:r>
              <a:rPr lang="en-US" b="1" dirty="0"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https://yandex.ru/video/preview/16334225386909390467</a:t>
            </a:r>
            <a:endParaRPr lang="ru-RU" b="1" dirty="0"/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b="1" dirty="0"/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1" dirty="0"/>
              <a:t>«Свободные деньги» (разговорный язык, удивительное возвращение доброго дела): </a:t>
            </a:r>
            <a:r>
              <a:rPr lang="en-US" b="1" dirty="0"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https://yandex.ru/video/preview/6223494749364852002</a:t>
            </a:r>
            <a:endParaRPr lang="ru-RU" b="1" dirty="0"/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b="1" dirty="0"/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1" dirty="0"/>
              <a:t>«Встреча» ( о расставании, любви, встрече ): </a:t>
            </a:r>
            <a:r>
              <a:rPr lang="en-US" b="1" dirty="0"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https://yandex.ru/video/preview/12311949895418718847</a:t>
            </a:r>
            <a:endParaRPr lang="ru-RU" b="1" dirty="0"/>
          </a:p>
          <a:p>
            <a:pPr algn="just">
              <a:spcBef>
                <a:spcPts val="0"/>
              </a:spcBef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54749" y="452628"/>
            <a:ext cx="7475537" cy="476248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Примеры короткометражных фильмов </a:t>
            </a:r>
          </a:p>
        </p:txBody>
      </p:sp>
    </p:spTree>
    <p:extLst>
      <p:ext uri="{BB962C8B-B14F-4D97-AF65-F5344CB8AC3E}">
        <p14:creationId xmlns:p14="http://schemas.microsoft.com/office/powerpoint/2010/main" val="10559426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31913AE-9F2D-C425-F0BE-A75C590E4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="" xmlns:a16="http://schemas.microsoft.com/office/drawing/2014/main" id="{2CCDD51D-B643-D5CD-B434-7B1F67F5A2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7536" y="948689"/>
            <a:ext cx="12094463" cy="4067175"/>
          </a:xfrm>
        </p:spPr>
        <p:txBody>
          <a:bodyPr/>
          <a:lstStyle/>
          <a:p>
            <a:pPr algn="just">
              <a:spcBef>
                <a:spcPts val="0"/>
              </a:spcBef>
            </a:pPr>
            <a:r>
              <a:rPr lang="ru-RU" b="1" dirty="0"/>
              <a:t>и ещё:</a:t>
            </a:r>
          </a:p>
          <a:p>
            <a:pPr algn="just">
              <a:spcBef>
                <a:spcPts val="0"/>
              </a:spcBef>
            </a:pPr>
            <a:endParaRPr lang="ru-RU" b="1" dirty="0"/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b="1" dirty="0"/>
              <a:t>«Знаешь, мама…» (</a:t>
            </a:r>
            <a:r>
              <a:rPr lang="ru-RU" sz="1600" b="1" dirty="0" err="1"/>
              <a:t>реж.Г</a:t>
            </a:r>
            <a:r>
              <a:rPr lang="ru-RU" sz="1600" b="1" dirty="0"/>
              <a:t>. </a:t>
            </a:r>
            <a:r>
              <a:rPr lang="ru-RU" sz="1600" b="1" dirty="0" err="1"/>
              <a:t>Даниеянц</a:t>
            </a:r>
            <a:r>
              <a:rPr lang="ru-RU" sz="1600" b="1" dirty="0"/>
              <a:t> , 2001 г.)</a:t>
            </a:r>
            <a:r>
              <a:rPr lang="en-US" sz="1600" b="1" dirty="0"/>
              <a:t> </a:t>
            </a:r>
            <a:r>
              <a:rPr lang="en-US" sz="1600" b="1" dirty="0"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https://yandex.ru/video/preview/15838624193306198971</a:t>
            </a:r>
            <a:endParaRPr lang="ru-RU" sz="1600" b="1" dirty="0"/>
          </a:p>
          <a:p>
            <a:pPr algn="just">
              <a:spcBef>
                <a:spcPts val="0"/>
              </a:spcBef>
            </a:pPr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6672EC78-F451-F456-7A3E-34F94CF06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749" y="452628"/>
            <a:ext cx="7475537" cy="476248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Примеры короткометражных фильмов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A210AEE6-231B-64BC-F106-8EEEF4416F92}"/>
              </a:ext>
            </a:extLst>
          </p:cNvPr>
          <p:cNvSpPr/>
          <p:nvPr/>
        </p:nvSpPr>
        <p:spPr>
          <a:xfrm>
            <a:off x="97536" y="1863872"/>
            <a:ext cx="11618976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«Удачное знакомство» (</a:t>
            </a:r>
            <a:r>
              <a:rPr lang="ru-RU" dirty="0" err="1">
                <a:solidFill>
                  <a:schemeClr val="bg1"/>
                </a:solidFill>
              </a:rPr>
              <a:t>реж</a:t>
            </a:r>
            <a:r>
              <a:rPr lang="ru-RU" dirty="0">
                <a:solidFill>
                  <a:schemeClr val="bg1"/>
                </a:solidFill>
              </a:rPr>
              <a:t>. Е. Никитин, 2013 г.): </a:t>
            </a:r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https://yandex.ru/video/preview/8386046807065620373</a:t>
            </a:r>
            <a:endParaRPr lang="ru-RU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«Садовник»(</a:t>
            </a:r>
            <a:r>
              <a:rPr lang="ru-RU" dirty="0" err="1">
                <a:solidFill>
                  <a:schemeClr val="bg1"/>
                </a:solidFill>
              </a:rPr>
              <a:t>реж</a:t>
            </a:r>
            <a:r>
              <a:rPr lang="ru-RU" dirty="0">
                <a:solidFill>
                  <a:schemeClr val="bg1"/>
                </a:solidFill>
              </a:rPr>
              <a:t>. А. Зозуля, 2011 г.): </a:t>
            </a:r>
            <a:r>
              <a:rPr lang="en-US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https://yandex.ru/video/preview/1651423535423078371</a:t>
            </a:r>
            <a:endParaRPr lang="ru-RU" dirty="0">
              <a:solidFill>
                <a:schemeClr val="bg1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«Пять минут» (</a:t>
            </a:r>
            <a:r>
              <a:rPr lang="ru-RU" dirty="0" err="1">
                <a:solidFill>
                  <a:schemeClr val="bg1"/>
                </a:solidFill>
              </a:rPr>
              <a:t>реж</a:t>
            </a:r>
            <a:r>
              <a:rPr lang="ru-RU" dirty="0">
                <a:solidFill>
                  <a:schemeClr val="bg1"/>
                </a:solidFill>
              </a:rPr>
              <a:t>. С. Биденко, 2012 г.): </a:t>
            </a:r>
            <a:r>
              <a:rPr lang="en-US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https://yandex.ru/video/preview/3657381670493854683</a:t>
            </a:r>
            <a:endParaRPr lang="ru-RU" dirty="0">
              <a:solidFill>
                <a:schemeClr val="bg1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«Ножницы» (</a:t>
            </a:r>
            <a:r>
              <a:rPr lang="ru-RU" dirty="0" err="1">
                <a:solidFill>
                  <a:schemeClr val="bg1"/>
                </a:solidFill>
              </a:rPr>
              <a:t>реж</a:t>
            </a:r>
            <a:r>
              <a:rPr lang="ru-RU" dirty="0">
                <a:solidFill>
                  <a:schemeClr val="bg1"/>
                </a:solidFill>
              </a:rPr>
              <a:t>. П. Дроздов,2009 г.): </a:t>
            </a:r>
            <a:r>
              <a:rPr lang="en-US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https://yandex.ru/video/preview/4542834559691089543</a:t>
            </a:r>
            <a:endParaRPr lang="ru-RU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«Лифт» (</a:t>
            </a:r>
            <a:r>
              <a:rPr lang="ru-RU" dirty="0" err="1">
                <a:solidFill>
                  <a:schemeClr val="bg1"/>
                </a:solidFill>
              </a:rPr>
              <a:t>реж</a:t>
            </a:r>
            <a:r>
              <a:rPr lang="ru-RU" dirty="0">
                <a:solidFill>
                  <a:schemeClr val="bg1"/>
                </a:solidFill>
              </a:rPr>
              <a:t>. А. Сигал, 2013 г.):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https://yandex.ru/video/preview/9281633215662447340</a:t>
            </a:r>
            <a:endParaRPr lang="ru-RU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«</a:t>
            </a:r>
            <a:r>
              <a:rPr lang="en-US" dirty="0">
                <a:solidFill>
                  <a:schemeClr val="bg1"/>
                </a:solidFill>
              </a:rPr>
              <a:t>Offline» (</a:t>
            </a:r>
            <a:r>
              <a:rPr lang="ru-RU" dirty="0" err="1">
                <a:solidFill>
                  <a:schemeClr val="bg1"/>
                </a:solidFill>
              </a:rPr>
              <a:t>реж</a:t>
            </a:r>
            <a:r>
              <a:rPr lang="ru-RU" dirty="0">
                <a:solidFill>
                  <a:schemeClr val="bg1"/>
                </a:solidFill>
              </a:rPr>
              <a:t>. А. Сухонин, 2011 г.):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https://yandex.ru/video/preview/15865081719672565124</a:t>
            </a:r>
            <a:endParaRPr lang="ru-RU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«Любовь: задание на лето» (</a:t>
            </a:r>
            <a:r>
              <a:rPr lang="ru-RU" dirty="0" err="1">
                <a:solidFill>
                  <a:schemeClr val="bg1"/>
                </a:solidFill>
              </a:rPr>
              <a:t>реж</a:t>
            </a:r>
            <a:r>
              <a:rPr lang="ru-RU" dirty="0">
                <a:solidFill>
                  <a:schemeClr val="bg1"/>
                </a:solidFill>
              </a:rPr>
              <a:t>. А. Нужный, 2014 г.):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https://yandex.ru/video/preview/11371301746429939588</a:t>
            </a:r>
            <a:endParaRPr lang="ru-RU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«Взгляды в компромисс» (</a:t>
            </a:r>
            <a:r>
              <a:rPr lang="ru-RU" dirty="0" err="1">
                <a:solidFill>
                  <a:schemeClr val="bg1"/>
                </a:solidFill>
              </a:rPr>
              <a:t>реж</a:t>
            </a:r>
            <a:r>
              <a:rPr lang="ru-RU" dirty="0">
                <a:solidFill>
                  <a:schemeClr val="bg1"/>
                </a:solidFill>
              </a:rPr>
              <a:t>. И. </a:t>
            </a:r>
            <a:r>
              <a:rPr lang="ru-RU" dirty="0" err="1">
                <a:solidFill>
                  <a:schemeClr val="bg1"/>
                </a:solidFill>
              </a:rPr>
              <a:t>Маджит</a:t>
            </a:r>
            <a:r>
              <a:rPr lang="ru-RU" dirty="0">
                <a:solidFill>
                  <a:schemeClr val="bg1"/>
                </a:solidFill>
              </a:rPr>
              <a:t>, 2015 г.):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https://yandex.ru/video/preview/6398801837743736348</a:t>
            </a:r>
            <a:endParaRPr lang="ru-RU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«Собачий день»(</a:t>
            </a:r>
            <a:r>
              <a:rPr lang="ru-RU" dirty="0" err="1">
                <a:solidFill>
                  <a:schemeClr val="bg1"/>
                </a:solidFill>
              </a:rPr>
              <a:t>реж</a:t>
            </a:r>
            <a:r>
              <a:rPr lang="ru-RU" dirty="0">
                <a:solidFill>
                  <a:schemeClr val="bg1"/>
                </a:solidFill>
              </a:rPr>
              <a:t>. Р. </a:t>
            </a:r>
            <a:r>
              <a:rPr lang="ru-RU" dirty="0" err="1">
                <a:solidFill>
                  <a:schemeClr val="bg1"/>
                </a:solidFill>
              </a:rPr>
              <a:t>Отырба</a:t>
            </a:r>
            <a:r>
              <a:rPr lang="ru-RU" dirty="0">
                <a:solidFill>
                  <a:schemeClr val="bg1"/>
                </a:solidFill>
              </a:rPr>
              <a:t>, 2015):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  <a:hlinkClick r:id="rId11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https://yandex.ru/video/preview/16607933110291256020</a:t>
            </a:r>
            <a:endParaRPr lang="ru-RU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 «Вкус» (</a:t>
            </a:r>
            <a:r>
              <a:rPr lang="ru-RU" dirty="0" err="1">
                <a:solidFill>
                  <a:schemeClr val="bg1"/>
                </a:solidFill>
              </a:rPr>
              <a:t>реж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Е.Краснер</a:t>
            </a:r>
            <a:r>
              <a:rPr lang="ru-RU" dirty="0">
                <a:solidFill>
                  <a:schemeClr val="bg1"/>
                </a:solidFill>
              </a:rPr>
              <a:t> , 2015):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  <a:hlinkClick r:id="rId1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https://yandex.ru/video/preview/8898973085577645895</a:t>
            </a:r>
            <a:endParaRPr lang="ru-RU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«За имя Твоё…» (</a:t>
            </a:r>
            <a:r>
              <a:rPr lang="ru-RU" dirty="0" err="1">
                <a:solidFill>
                  <a:schemeClr val="bg1"/>
                </a:solidFill>
              </a:rPr>
              <a:t>реж</a:t>
            </a:r>
            <a:r>
              <a:rPr lang="ru-RU" dirty="0">
                <a:solidFill>
                  <a:schemeClr val="bg1"/>
                </a:solidFill>
              </a:rPr>
              <a:t>. М. Можар, 2005): </a:t>
            </a:r>
            <a:r>
              <a:rPr lang="en-US" dirty="0">
                <a:solidFill>
                  <a:schemeClr val="bg1"/>
                </a:solidFill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https://yandex.ru/video/preview/5118397667707577431</a:t>
            </a:r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959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587311" y="485393"/>
            <a:ext cx="10944225" cy="4067175"/>
          </a:xfrm>
        </p:spPr>
        <p:txBody>
          <a:bodyPr>
            <a:normAutofit/>
          </a:bodyPr>
          <a:lstStyle/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Опрос преподавателей РКИ позволил определить наиболее востребованный жанр видео, применяемых на уроке: </a:t>
            </a:r>
          </a:p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художественный фильм: короткометражки, полный метр (эпизоды), музыкальные клипы - 89,6 %, </a:t>
            </a:r>
          </a:p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учебные видео - 78,6 %, </a:t>
            </a:r>
          </a:p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мультфильмы - 57,1%</a:t>
            </a:r>
          </a:p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Этот ответ определил  вопрос</a:t>
            </a:r>
          </a:p>
        </p:txBody>
      </p:sp>
      <p:pic>
        <p:nvPicPr>
          <p:cNvPr id="3" name="Picture 2" descr="131646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354" y="2117599"/>
            <a:ext cx="4059936" cy="425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трелка вниз 3"/>
          <p:cNvSpPr/>
          <p:nvPr/>
        </p:nvSpPr>
        <p:spPr>
          <a:xfrm>
            <a:off x="5082224" y="3911216"/>
            <a:ext cx="484632" cy="978408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Взрыв: 8 точек 4">
            <a:extLst>
              <a:ext uri="{FF2B5EF4-FFF2-40B4-BE49-F238E27FC236}">
                <a16:creationId xmlns="" xmlns:a16="http://schemas.microsoft.com/office/drawing/2014/main" id="{419A7108-E577-7989-EBB9-D80751218DA8}"/>
              </a:ext>
            </a:extLst>
          </p:cNvPr>
          <p:cNvSpPr/>
          <p:nvPr/>
        </p:nvSpPr>
        <p:spPr>
          <a:xfrm>
            <a:off x="242255" y="1498125"/>
            <a:ext cx="345056" cy="36231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Взрыв: 8 точек 5">
            <a:extLst>
              <a:ext uri="{FF2B5EF4-FFF2-40B4-BE49-F238E27FC236}">
                <a16:creationId xmlns="" xmlns:a16="http://schemas.microsoft.com/office/drawing/2014/main" id="{DE4B3F43-32CA-4161-1AC4-9D555AF522DC}"/>
              </a:ext>
            </a:extLst>
          </p:cNvPr>
          <p:cNvSpPr/>
          <p:nvPr/>
        </p:nvSpPr>
        <p:spPr>
          <a:xfrm>
            <a:off x="245273" y="1849778"/>
            <a:ext cx="345056" cy="36231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Взрыв: 8 точек 6">
            <a:extLst>
              <a:ext uri="{FF2B5EF4-FFF2-40B4-BE49-F238E27FC236}">
                <a16:creationId xmlns="" xmlns:a16="http://schemas.microsoft.com/office/drawing/2014/main" id="{89F1590F-B411-9500-D0DE-8D7B89C35BCA}"/>
              </a:ext>
            </a:extLst>
          </p:cNvPr>
          <p:cNvSpPr/>
          <p:nvPr/>
        </p:nvSpPr>
        <p:spPr>
          <a:xfrm>
            <a:off x="315408" y="2337825"/>
            <a:ext cx="345056" cy="36231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Взрыв: 8 точек 7">
            <a:extLst>
              <a:ext uri="{FF2B5EF4-FFF2-40B4-BE49-F238E27FC236}">
                <a16:creationId xmlns="" xmlns:a16="http://schemas.microsoft.com/office/drawing/2014/main" id="{58ED57CC-3C04-99D5-893E-A6F4F0CF6984}"/>
              </a:ext>
            </a:extLst>
          </p:cNvPr>
          <p:cNvSpPr/>
          <p:nvPr/>
        </p:nvSpPr>
        <p:spPr>
          <a:xfrm>
            <a:off x="315664" y="2782066"/>
            <a:ext cx="345056" cy="36231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575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24585BA-780B-209B-0661-B8C535DF1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="" xmlns:a16="http://schemas.microsoft.com/office/drawing/2014/main" id="{8722FC69-5661-4781-9962-8F5CB0FBE4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891" y="181155"/>
            <a:ext cx="12011764" cy="6463485"/>
          </a:xfrm>
        </p:spPr>
        <p:txBody>
          <a:bodyPr>
            <a:normAutofit/>
          </a:bodyPr>
          <a:lstStyle/>
          <a:p>
            <a:pPr algn="just"/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algn="just"/>
            <a:endParaRPr lang="ru-RU" sz="9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CAA64E1-1860-1A55-7E14-C984C4849C47}"/>
              </a:ext>
            </a:extLst>
          </p:cNvPr>
          <p:cNvSpPr txBox="1"/>
          <p:nvPr/>
        </p:nvSpPr>
        <p:spPr>
          <a:xfrm>
            <a:off x="0" y="293298"/>
            <a:ext cx="116542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Почему короткометражные фильмы? </a:t>
            </a:r>
          </a:p>
        </p:txBody>
      </p:sp>
      <p:pic>
        <p:nvPicPr>
          <p:cNvPr id="5" name="Объект 3" descr="Picture background">
            <a:extLst>
              <a:ext uri="{FF2B5EF4-FFF2-40B4-BE49-F238E27FC236}">
                <a16:creationId xmlns="" xmlns:a16="http://schemas.microsoft.com/office/drawing/2014/main" id="{8D9DB3E4-8D49-CA89-51CF-35786EB1710A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9802" b="-1"/>
          <a:stretch>
            <a:fillRect/>
          </a:stretch>
        </p:blipFill>
        <p:spPr bwMode="auto">
          <a:xfrm>
            <a:off x="203454" y="863440"/>
            <a:ext cx="4017011" cy="2824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wl-adme.cf.tsp.li/resize/728x/jpg/229/d83/3b9bf95e76bec19236df659edc.jpg">
            <a:extLst>
              <a:ext uri="{FF2B5EF4-FFF2-40B4-BE49-F238E27FC236}">
                <a16:creationId xmlns="" xmlns:a16="http://schemas.microsoft.com/office/drawing/2014/main" id="{8AFBB91C-EBB4-1E1A-9F45-4B7AD626F8C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105" y="1011266"/>
            <a:ext cx="4123690" cy="23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C6C8217-E6C9-0AC9-BCD3-E11D94AAE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2842" y="1171342"/>
            <a:ext cx="3237257" cy="2639797"/>
          </a:xfrm>
          <a:prstGeom prst="rect">
            <a:avLst/>
          </a:prstGeom>
        </p:spPr>
      </p:pic>
      <p:pic>
        <p:nvPicPr>
          <p:cNvPr id="8" name="Рисунок 7" descr="https://wl-adme.cf.tsp.li/resize/728x/jpg/8e6/74e/aee07155efafe0c94fec381d45.jpg">
            <a:extLst>
              <a:ext uri="{FF2B5EF4-FFF2-40B4-BE49-F238E27FC236}">
                <a16:creationId xmlns="" xmlns:a16="http://schemas.microsoft.com/office/drawing/2014/main" id="{F88F0A34-5B81-4CD6-2789-B6CA78D854FB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193" y="3445103"/>
            <a:ext cx="3826510" cy="268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C68DD87-3228-648A-5E9E-6DD491CEDE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1045" y="3811139"/>
            <a:ext cx="4176122" cy="220084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17F923AF-B866-B420-B419-A2BE4D7B03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0333" y="4416516"/>
            <a:ext cx="3601369" cy="214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4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77638" y="189781"/>
            <a:ext cx="12029017" cy="6454859"/>
          </a:xfrm>
        </p:spPr>
        <p:txBody>
          <a:bodyPr>
            <a:normAutofit fontScale="25000" lnSpcReduction="20000"/>
          </a:bodyPr>
          <a:lstStyle/>
          <a:p>
            <a:pPr algn="just"/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Преимущества короткого формата:</a:t>
            </a:r>
          </a:p>
          <a:p>
            <a:pPr marL="1143000" indent="-11430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9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9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Доступность: 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возможность интеграции в занятие + визуальная поддержка: помогает  </a:t>
            </a:r>
          </a:p>
          <a:p>
            <a:pPr algn="just">
              <a:spcBef>
                <a:spcPts val="0"/>
              </a:spcBef>
            </a:pP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         студентам лучше понять контекст. </a:t>
            </a:r>
          </a:p>
          <a:p>
            <a:pPr algn="just">
              <a:spcBef>
                <a:spcPts val="0"/>
              </a:spcBef>
            </a:pPr>
            <a:r>
              <a:rPr lang="ru-RU" sz="9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Разнообразие жанров: </a:t>
            </a:r>
            <a:r>
              <a:rPr lang="ru-RU" sz="8000" b="1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омедия, драма, анимация; 5–20 минут + концентрированные </a:t>
            </a:r>
          </a:p>
          <a:p>
            <a:pPr algn="just">
              <a:spcBef>
                <a:spcPts val="0"/>
              </a:spcBef>
            </a:pP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       сюжеты, живые диалоги, выразительные образы. </a:t>
            </a:r>
            <a:endParaRPr lang="en-US" sz="8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9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Разнообразие тем: 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социальные проблемы \ личностные драмы \ культура и </a:t>
            </a:r>
          </a:p>
          <a:p>
            <a:pPr algn="just">
              <a:spcBef>
                <a:spcPts val="0"/>
              </a:spcBef>
            </a:pP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       идентичность – рай для преподавателя! = семейные ценности, дружба, любовь,  </a:t>
            </a:r>
          </a:p>
          <a:p>
            <a:pPr algn="just">
              <a:spcBef>
                <a:spcPts val="0"/>
              </a:spcBef>
            </a:pP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       социальные проблемы, исторические события; фильмы отражают все аспекты</a:t>
            </a:r>
          </a:p>
          <a:p>
            <a:pPr algn="just">
              <a:spcBef>
                <a:spcPts val="0"/>
              </a:spcBef>
            </a:pP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       российской культуры, традиций и менталитета;  позволяет студентам не только</a:t>
            </a:r>
          </a:p>
          <a:p>
            <a:pPr algn="just">
              <a:spcBef>
                <a:spcPts val="0"/>
              </a:spcBef>
            </a:pP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       изучать язык, но и осваивать культурные коды: жесты, интонации, бытовые реалии.</a:t>
            </a:r>
            <a:endParaRPr lang="ru-RU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Лингвистические аспекты: 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лексический и грамматический материал: синтаксические    </a:t>
            </a:r>
          </a:p>
          <a:p>
            <a:pPr algn="just">
              <a:spcBef>
                <a:spcPts val="0"/>
              </a:spcBef>
            </a:pP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      конструкции, свойственные разговорной речи: фразеологизмы, сленг – отражение  живой коммуникации</a:t>
            </a:r>
          </a:p>
          <a:p>
            <a:pPr algn="just">
              <a:spcBef>
                <a:spcPts val="0"/>
              </a:spcBef>
            </a:pP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     + новый и ранее изученный материал вводится в нетрадиционной форме </a:t>
            </a:r>
          </a:p>
          <a:p>
            <a:pPr algn="just">
              <a:spcBef>
                <a:spcPts val="0"/>
              </a:spcBef>
            </a:pPr>
            <a:r>
              <a:rPr lang="ru-RU" sz="9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Эмоционально - интеллектуальное вовлечение:</a:t>
            </a:r>
            <a:r>
              <a:rPr lang="ru-RU" sz="9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dirty="0" err="1">
                <a:latin typeface="Times New Roman" pitchFamily="18" charset="0"/>
                <a:cs typeface="Times New Roman" pitchFamily="18" charset="0"/>
              </a:rPr>
              <a:t>лингвокультурные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 коды</a:t>
            </a:r>
          </a:p>
          <a:p>
            <a:pPr algn="just">
              <a:spcBef>
                <a:spcPts val="0"/>
              </a:spcBef>
            </a:pP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      общения,  формирование эмоциональной </a:t>
            </a:r>
            <a:r>
              <a:rPr lang="ru-RU" sz="8000" dirty="0" err="1">
                <a:latin typeface="Times New Roman" pitchFamily="18" charset="0"/>
                <a:cs typeface="Times New Roman" pitchFamily="18" charset="0"/>
              </a:rPr>
              <a:t>компетенци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. Отношения между персонажами считываемая</a:t>
            </a:r>
          </a:p>
          <a:p>
            <a:pPr algn="just">
              <a:spcBef>
                <a:spcPts val="0"/>
              </a:spcBef>
            </a:pP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     проекция  реальных коммуникативных моделей поведения и реакция на эмоциональные ситуации.</a:t>
            </a:r>
          </a:p>
          <a:p>
            <a:pPr algn="just">
              <a:spcBef>
                <a:spcPts val="0"/>
              </a:spcBef>
            </a:pP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     Вычленение скрытых смыслов, понимание невербальной информации и психологического</a:t>
            </a:r>
          </a:p>
          <a:p>
            <a:pPr algn="just">
              <a:spcBef>
                <a:spcPts val="0"/>
              </a:spcBef>
            </a:pP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     подтекста </a:t>
            </a:r>
          </a:p>
          <a:p>
            <a:pPr algn="just"/>
            <a:endParaRPr lang="ru-RU" sz="9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Взрыв: 8 точек 2">
            <a:extLst>
              <a:ext uri="{FF2B5EF4-FFF2-40B4-BE49-F238E27FC236}">
                <a16:creationId xmlns="" xmlns:a16="http://schemas.microsoft.com/office/drawing/2014/main" id="{64AD512D-92C2-1309-F654-D3B25C58625B}"/>
              </a:ext>
            </a:extLst>
          </p:cNvPr>
          <p:cNvSpPr/>
          <p:nvPr/>
        </p:nvSpPr>
        <p:spPr>
          <a:xfrm>
            <a:off x="198408" y="819510"/>
            <a:ext cx="345056" cy="36231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Взрыв: 8 точек 3">
            <a:extLst>
              <a:ext uri="{FF2B5EF4-FFF2-40B4-BE49-F238E27FC236}">
                <a16:creationId xmlns="" xmlns:a16="http://schemas.microsoft.com/office/drawing/2014/main" id="{99A4216B-A1ED-8228-A6C7-529EB5BEE47F}"/>
              </a:ext>
            </a:extLst>
          </p:cNvPr>
          <p:cNvSpPr/>
          <p:nvPr/>
        </p:nvSpPr>
        <p:spPr>
          <a:xfrm>
            <a:off x="198408" y="1207700"/>
            <a:ext cx="345056" cy="36231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Взрыв: 8 точек 4">
            <a:extLst>
              <a:ext uri="{FF2B5EF4-FFF2-40B4-BE49-F238E27FC236}">
                <a16:creationId xmlns="" xmlns:a16="http://schemas.microsoft.com/office/drawing/2014/main" id="{6E11BF39-1B12-4FFD-050C-F8B9F93AAEF1}"/>
              </a:ext>
            </a:extLst>
          </p:cNvPr>
          <p:cNvSpPr/>
          <p:nvPr/>
        </p:nvSpPr>
        <p:spPr>
          <a:xfrm>
            <a:off x="172528" y="1741100"/>
            <a:ext cx="345056" cy="36231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Взрыв: 8 точек 5">
            <a:extLst>
              <a:ext uri="{FF2B5EF4-FFF2-40B4-BE49-F238E27FC236}">
                <a16:creationId xmlns="" xmlns:a16="http://schemas.microsoft.com/office/drawing/2014/main" id="{43440FF6-0AEF-1A3A-A067-081CABE3F0B1}"/>
              </a:ext>
            </a:extLst>
          </p:cNvPr>
          <p:cNvSpPr/>
          <p:nvPr/>
        </p:nvSpPr>
        <p:spPr>
          <a:xfrm>
            <a:off x="111223" y="3473574"/>
            <a:ext cx="345056" cy="36231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Взрыв: 8 точек 2">
            <a:extLst>
              <a:ext uri="{FF2B5EF4-FFF2-40B4-BE49-F238E27FC236}">
                <a16:creationId xmlns="" xmlns:a16="http://schemas.microsoft.com/office/drawing/2014/main" id="{64AD512D-92C2-1309-F654-D3B25C58625B}"/>
              </a:ext>
            </a:extLst>
          </p:cNvPr>
          <p:cNvSpPr/>
          <p:nvPr/>
        </p:nvSpPr>
        <p:spPr>
          <a:xfrm>
            <a:off x="198408" y="2858337"/>
            <a:ext cx="345056" cy="36231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712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3" descr="Рисунок 3">
            <a:extLst>
              <a:ext uri="{FF2B5EF4-FFF2-40B4-BE49-F238E27FC236}">
                <a16:creationId xmlns="" xmlns:a16="http://schemas.microsoft.com/office/drawing/2014/main" id="{4E1D5D0C-0650-4BE3-BEC6-61F4DA81C05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73971"/>
          <a:stretch>
            <a:fillRect/>
          </a:stretch>
        </p:blipFill>
        <p:spPr>
          <a:xfrm>
            <a:off x="9601199" y="0"/>
            <a:ext cx="259080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Прямоугольник 12"/>
          <p:cNvSpPr/>
          <p:nvPr/>
        </p:nvSpPr>
        <p:spPr>
          <a:xfrm>
            <a:off x="0" y="164782"/>
            <a:ext cx="12192000" cy="400108"/>
          </a:xfrm>
          <a:prstGeom prst="rect">
            <a:avLst/>
          </a:prstGeom>
          <a:solidFill>
            <a:srgbClr val="00206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defTabSz="457200" hangingPunct="0"/>
            <a:r>
              <a:rPr lang="ru-RU" sz="2000" b="1" dirty="0">
                <a:solidFill>
                  <a:srgbClr val="FF0000"/>
                </a:solidFill>
              </a:rPr>
              <a:t>Обучение должно отражать реальные коммуникативные потребности:</a:t>
            </a:r>
            <a:endParaRPr kumimoji="0" lang="ru-RU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1" name="Прямоугольник 5">
            <a:extLst>
              <a:ext uri="{FF2B5EF4-FFF2-40B4-BE49-F238E27FC236}">
                <a16:creationId xmlns="" xmlns:a16="http://schemas.microsoft.com/office/drawing/2014/main" id="{DEF8AA4A-1BAC-4A09-B603-1279EFF6FB95}"/>
              </a:ext>
            </a:extLst>
          </p:cNvPr>
          <p:cNvSpPr txBox="1"/>
          <p:nvPr/>
        </p:nvSpPr>
        <p:spPr>
          <a:xfrm>
            <a:off x="252919" y="833010"/>
            <a:ext cx="9338554" cy="1739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endParaRPr lang="ru-RU" sz="1600" dirty="0">
              <a:solidFill>
                <a:srgbClr val="002060"/>
              </a:solidFill>
              <a:latin typeface="Playfair Display" charset="-52"/>
            </a:endParaRPr>
          </a:p>
          <a:p>
            <a:endParaRPr lang="ru-RU" sz="1600" b="1" dirty="0">
              <a:solidFill>
                <a:srgbClr val="002060"/>
              </a:solidFill>
              <a:latin typeface="Playfair Display" charset="-52"/>
            </a:endParaRPr>
          </a:p>
          <a:p>
            <a:pPr>
              <a:lnSpc>
                <a:spcPct val="150000"/>
              </a:lnSpc>
            </a:pPr>
            <a:endParaRPr lang="ru-RU" sz="2000" dirty="0">
              <a:solidFill>
                <a:srgbClr val="002060"/>
              </a:solidFill>
              <a:latin typeface="Playfair Display" charset="-52"/>
            </a:endParaRPr>
          </a:p>
          <a:p>
            <a:pPr marL="326571" indent="-326571">
              <a:lnSpc>
                <a:spcPct val="150000"/>
              </a:lnSpc>
              <a:buSzPct val="100000"/>
              <a:defRPr sz="1400">
                <a:latin typeface="Playfair Display Regular Regular"/>
                <a:ea typeface="Playfair Display Regular Regular"/>
                <a:cs typeface="Playfair Display Regular Regular"/>
                <a:sym typeface="Playfair Display Regular Regular"/>
              </a:defRPr>
            </a:pPr>
            <a:endParaRPr lang="ru-RU" sz="16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 sz="1400">
                <a:latin typeface="Playfair Display Regular Regular"/>
                <a:ea typeface="Playfair Display Regular Regular"/>
                <a:cs typeface="Playfair Display Regular Regular"/>
                <a:sym typeface="Playfair Display Regular Regular"/>
              </a:defRPr>
            </a:pPr>
            <a:endParaRPr lang="ru-RU" sz="1600" dirty="0"/>
          </a:p>
        </p:txBody>
      </p:sp>
      <p:sp>
        <p:nvSpPr>
          <p:cNvPr id="8" name="TextBox 12">
            <a:extLst>
              <a:ext uri="{FF2B5EF4-FFF2-40B4-BE49-F238E27FC236}">
                <a16:creationId xmlns="" xmlns:a16="http://schemas.microsoft.com/office/drawing/2014/main" id="{D429533D-D546-43C7-9BCD-DBAA9D903699}"/>
              </a:ext>
            </a:extLst>
          </p:cNvPr>
          <p:cNvSpPr txBox="1"/>
          <p:nvPr/>
        </p:nvSpPr>
        <p:spPr>
          <a:xfrm>
            <a:off x="1879297" y="158887"/>
            <a:ext cx="9990390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800">
                <a:solidFill>
                  <a:srgbClr val="00206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pPr>
            <a:endParaRPr lang="ru-RU" sz="2000" dirty="0">
              <a:solidFill>
                <a:srgbClr val="FFC000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0DF63955-D65E-4248-8B06-8C875EFB3E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811" y="492902"/>
            <a:ext cx="1412616" cy="14126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A1579F3-373C-5CE1-15E5-64FF9ECE0E12}"/>
              </a:ext>
            </a:extLst>
          </p:cNvPr>
          <p:cNvSpPr txBox="1"/>
          <p:nvPr/>
        </p:nvSpPr>
        <p:spPr>
          <a:xfrm>
            <a:off x="181156" y="833010"/>
            <a:ext cx="8960688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FF0000"/>
                </a:solidFill>
              </a:rPr>
              <a:t>О</a:t>
            </a:r>
            <a:r>
              <a:rPr lang="ru-RU" sz="1800" b="1" dirty="0">
                <a:solidFill>
                  <a:srgbClr val="FF0000"/>
                </a:solidFill>
              </a:rPr>
              <a:t>собенности аутентичного фильма: </a:t>
            </a:r>
            <a:endParaRPr lang="en-US" sz="1800" b="1" dirty="0">
              <a:solidFill>
                <a:srgbClr val="FF0000"/>
              </a:solidFill>
            </a:endParaRPr>
          </a:p>
          <a:p>
            <a:pPr algn="just"/>
            <a:r>
              <a:rPr lang="ru-RU" sz="1800" dirty="0"/>
              <a:t>▪ </a:t>
            </a:r>
            <a:r>
              <a:rPr lang="ru-RU" sz="2400" b="1" dirty="0"/>
              <a:t>естественный ритм; </a:t>
            </a:r>
            <a:endParaRPr lang="en-US" sz="2400" b="1" dirty="0"/>
          </a:p>
          <a:p>
            <a:pPr algn="just"/>
            <a:r>
              <a:rPr lang="ru-RU" sz="2400" b="1" dirty="0"/>
              <a:t>▪ естественная интонация; </a:t>
            </a:r>
            <a:endParaRPr lang="en-US" sz="2400" b="1" dirty="0"/>
          </a:p>
          <a:p>
            <a:pPr algn="just"/>
            <a:r>
              <a:rPr lang="ru-RU" sz="2400" b="1" dirty="0"/>
              <a:t>▪ естественное произношение; </a:t>
            </a:r>
            <a:endParaRPr lang="en-US" sz="2400" b="1" dirty="0"/>
          </a:p>
          <a:p>
            <a:pPr algn="just"/>
            <a:r>
              <a:rPr lang="ru-RU" sz="2400" b="1" dirty="0"/>
              <a:t>▪ частичное наложение реплик (в том числе прерывание диалога); </a:t>
            </a:r>
            <a:endParaRPr lang="en-US" sz="2400" b="1" dirty="0"/>
          </a:p>
          <a:p>
            <a:pPr algn="just"/>
            <a:r>
              <a:rPr lang="ru-RU" sz="2400" b="1" dirty="0"/>
              <a:t>▪ естественный темп речи; </a:t>
            </a:r>
            <a:endParaRPr lang="en-US" sz="2400" b="1" dirty="0"/>
          </a:p>
          <a:p>
            <a:pPr algn="just"/>
            <a:r>
              <a:rPr lang="ru-RU" sz="2400" b="1" dirty="0"/>
              <a:t>▪ относительно бесструктурный язык, </a:t>
            </a:r>
            <a:r>
              <a:rPr lang="ru-RU" sz="2400" b="1" dirty="0" smtClean="0"/>
              <a:t>спонтанность; </a:t>
            </a:r>
            <a:endParaRPr lang="en-US" sz="2400" b="1" dirty="0"/>
          </a:p>
          <a:p>
            <a:pPr algn="just"/>
            <a:r>
              <a:rPr lang="ru-RU" sz="2400" b="1" dirty="0"/>
              <a:t>▪ незавершённые предложения, сомнения, паузы;</a:t>
            </a:r>
            <a:endParaRPr lang="en-US" sz="2400" b="1" dirty="0"/>
          </a:p>
          <a:p>
            <a:pPr algn="just"/>
            <a:r>
              <a:rPr lang="ru-RU" sz="2400" b="1" dirty="0"/>
              <a:t> ▪ шум и голоса на фоне; </a:t>
            </a:r>
            <a:endParaRPr lang="en-US" sz="2400" b="1" dirty="0"/>
          </a:p>
          <a:p>
            <a:pPr algn="just"/>
            <a:r>
              <a:rPr lang="ru-RU" sz="2400" b="1" dirty="0"/>
              <a:t>▪ разбросанная тематика в разговоре;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sz="2400" b="1" dirty="0"/>
              <a:t>реальные эмоции</a:t>
            </a:r>
          </a:p>
        </p:txBody>
      </p:sp>
      <p:pic>
        <p:nvPicPr>
          <p:cNvPr id="4" name="Рисунок 3" descr="Источник: Яндекс-картинки">
            <a:extLst>
              <a:ext uri="{FF2B5EF4-FFF2-40B4-BE49-F238E27FC236}">
                <a16:creationId xmlns="" xmlns:a16="http://schemas.microsoft.com/office/drawing/2014/main" id="{0F378C04-DF59-E6DA-B2C2-52D39D4C37AE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2" t="8998" r="16265" b="20805"/>
          <a:stretch>
            <a:fillRect/>
          </a:stretch>
        </p:blipFill>
        <p:spPr bwMode="auto">
          <a:xfrm>
            <a:off x="8508751" y="2572136"/>
            <a:ext cx="3519316" cy="35660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1918392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207034" y="621103"/>
            <a:ext cx="11984966" cy="6133266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Адаптивные:</a:t>
            </a: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лингвистический и экстралингвистический материал способствует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формированию моделей речевого поведения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типичных для современной русской языковой среды;</a:t>
            </a:r>
          </a:p>
          <a:p>
            <a:pPr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соответствуют  уровню А2;</a:t>
            </a:r>
          </a:p>
          <a:p>
            <a:pPr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диалоги могут рассматриваться как аналог речевого общения носителей русского языка;</a:t>
            </a:r>
          </a:p>
          <a:p>
            <a:pPr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содержат большое количество типичной лексики для решения повседневных коммуникативных задач; </a:t>
            </a:r>
          </a:p>
          <a:p>
            <a:pPr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цель включения  фильмов в  обучение -  введение моделей коммуникативных ситуаций и их воспроизведение студентами.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Дискурсивно-развивающие: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тема, проблемы, сюжет и композиция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стимулируют речевую активность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иностранных студентов  1 Сертификационного уровня (В1) и выше; </a:t>
            </a: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к ним  относят  сюжеты относительно сложные по сюжетному и философскому замыслу;</a:t>
            </a:r>
          </a:p>
          <a:p>
            <a:pPr algn="just">
              <a:spcBef>
                <a:spcPts val="0"/>
              </a:spcBef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    их выбирают для создания коммуникативных ситуаций с целью порождения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собственных высказываний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</a:t>
            </a:r>
          </a:p>
          <a:p>
            <a:pPr algn="just">
              <a:spcBef>
                <a:spcPts val="0"/>
              </a:spcBef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   предполагает достаточную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сформированность речевых навыков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цель: формирование страноведческой, дискурсивной и других компетенций (требует значительных временных затрат и большей концентрации внимания  студентов).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Выделяют следующие подгруппы:</a:t>
            </a:r>
          </a:p>
          <a:p>
            <a:pPr algn="just">
              <a:spcBef>
                <a:spcPts val="0"/>
              </a:spcBef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философско-социальные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историко-социальные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>
              <a:spcBef>
                <a:spcPts val="0"/>
              </a:spcBef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литературные экранизации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эпизоды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>
              <a:spcBef>
                <a:spcPts val="0"/>
              </a:spcBef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7804" y="0"/>
            <a:ext cx="11576648" cy="70131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700" dirty="0">
                <a:solidFill>
                  <a:srgbClr val="FF0000"/>
                </a:solidFill>
              </a:rPr>
              <a:t>Классификация  фильмов, основанная на уровневом подходе : </a:t>
            </a:r>
            <a:br>
              <a:rPr lang="ru-RU" sz="2700" dirty="0">
                <a:solidFill>
                  <a:srgbClr val="FF0000"/>
                </a:solidFill>
              </a:rPr>
            </a:br>
            <a:r>
              <a:rPr lang="ru-RU" sz="2700" b="1" i="1" dirty="0">
                <a:solidFill>
                  <a:srgbClr val="FF0000"/>
                </a:solidFill>
              </a:rPr>
              <a:t>адаптивные </a:t>
            </a:r>
            <a:r>
              <a:rPr lang="ru-RU" sz="2700" dirty="0">
                <a:solidFill>
                  <a:srgbClr val="FF0000"/>
                </a:solidFill>
              </a:rPr>
              <a:t>и </a:t>
            </a:r>
            <a:r>
              <a:rPr lang="ru-RU" sz="2700" b="1" i="1" dirty="0">
                <a:solidFill>
                  <a:srgbClr val="FF0000"/>
                </a:solidFill>
              </a:rPr>
              <a:t>дискурсивно-развивающие </a:t>
            </a:r>
            <a:endParaRPr lang="ru-RU" sz="2700" dirty="0">
              <a:solidFill>
                <a:srgbClr val="FF0000"/>
              </a:solidFill>
            </a:endParaRPr>
          </a:p>
        </p:txBody>
      </p:sp>
      <p:sp>
        <p:nvSpPr>
          <p:cNvPr id="4" name="Взрыв: 8 точек 3">
            <a:extLst>
              <a:ext uri="{FF2B5EF4-FFF2-40B4-BE49-F238E27FC236}">
                <a16:creationId xmlns="" xmlns:a16="http://schemas.microsoft.com/office/drawing/2014/main" id="{3EE55952-FDC1-071E-71EB-566C8A1435D5}"/>
              </a:ext>
            </a:extLst>
          </p:cNvPr>
          <p:cNvSpPr/>
          <p:nvPr/>
        </p:nvSpPr>
        <p:spPr>
          <a:xfrm>
            <a:off x="3750766" y="4885225"/>
            <a:ext cx="172528" cy="26885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Взрыв: 8 точек 5">
            <a:extLst>
              <a:ext uri="{FF2B5EF4-FFF2-40B4-BE49-F238E27FC236}">
                <a16:creationId xmlns="" xmlns:a16="http://schemas.microsoft.com/office/drawing/2014/main" id="{ED3B5B71-C637-466E-164D-278FFF47A4A5}"/>
              </a:ext>
            </a:extLst>
          </p:cNvPr>
          <p:cNvSpPr/>
          <p:nvPr/>
        </p:nvSpPr>
        <p:spPr>
          <a:xfrm>
            <a:off x="3778370" y="5429723"/>
            <a:ext cx="172528" cy="26885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Взрыв: 8 точек 6">
            <a:extLst>
              <a:ext uri="{FF2B5EF4-FFF2-40B4-BE49-F238E27FC236}">
                <a16:creationId xmlns="" xmlns:a16="http://schemas.microsoft.com/office/drawing/2014/main" id="{3A4B0E21-33C5-8C5B-8184-5E546DEA2C4E}"/>
              </a:ext>
            </a:extLst>
          </p:cNvPr>
          <p:cNvSpPr/>
          <p:nvPr/>
        </p:nvSpPr>
        <p:spPr>
          <a:xfrm>
            <a:off x="3775150" y="5163449"/>
            <a:ext cx="172528" cy="26885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2098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684847" y="875537"/>
            <a:ext cx="10944225" cy="4067175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Методические подходы 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79648" y="708660"/>
            <a:ext cx="7475537" cy="47624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Как интегрировать фильмы в занятия?  </a:t>
            </a:r>
            <a:br>
              <a:rPr lang="ru-RU" b="1" dirty="0">
                <a:solidFill>
                  <a:srgbClr val="C00000"/>
                </a:solidFill>
              </a:rPr>
            </a:br>
            <a:endParaRPr lang="ru-RU" dirty="0"/>
          </a:p>
        </p:txBody>
      </p:sp>
      <p:pic>
        <p:nvPicPr>
          <p:cNvPr id="4" name="Picture 4" descr="poster_event_13425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480" y="1499616"/>
            <a:ext cx="8034528" cy="4401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8407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52029" y="416052"/>
            <a:ext cx="7475537" cy="47624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Три шага…. они же - этапы</a:t>
            </a:r>
            <a:endParaRPr lang="ru-RU" sz="3200" dirty="0">
              <a:solidFill>
                <a:schemeClr val="bg1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399317809"/>
              </p:ext>
            </p:extLst>
          </p:nvPr>
        </p:nvGraphicFramePr>
        <p:xfrm>
          <a:off x="2032000" y="1267968"/>
          <a:ext cx="8128000" cy="4145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3" descr="C:\Users\rina1\Downloads\09ED4767-5AD0-4818-B000-3F8106B35D1B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52088" y="429568"/>
            <a:ext cx="1344613" cy="1344613"/>
          </a:xfrm>
          <a:prstGeom prst="rect">
            <a:avLst/>
          </a:prstGeom>
          <a:noFill/>
        </p:spPr>
      </p:pic>
      <p:pic>
        <p:nvPicPr>
          <p:cNvPr id="7" name="Picture 2" descr="C:\Users\rina1\Downloads\IMG_579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2257" y="429568"/>
            <a:ext cx="1742753" cy="17427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1196345"/>
      </p:ext>
    </p:extLst>
  </p:cSld>
  <p:clrMapOvr>
    <a:masterClrMapping/>
  </p:clrMapOvr>
</p:sld>
</file>

<file path=ppt/theme/theme1.xml><?xml version="1.0" encoding="utf-8"?>
<a:theme xmlns:a="http://schemas.openxmlformats.org/drawingml/2006/main" name="МГУ_Макет_презентаций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layfair">
      <a:majorFont>
        <a:latin typeface="Playfair Display Black"/>
        <a:ea typeface=""/>
        <a:cs typeface=""/>
      </a:majorFont>
      <a:minorFont>
        <a:latin typeface="Playfair Display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МГУ_Макет_презентаций" id="{7B2C296A-0C95-4AD4-9C64-2449CC4C7462}" vid="{3ABBB48C-A4D8-4B36-A29B-727B1C777E7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8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6ABCD5A-59D5-4685-9851-BF9CA027C1EA}">
  <we:reference id="wa104380121" version="2.0.0.0" store="ru-RU" storeType="OMEX"/>
  <we:alternateReferences>
    <we:reference id="WA104380121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МГУ_Макет_презентаций</Template>
  <TotalTime>4623</TotalTime>
  <Words>2867</Words>
  <Application>Microsoft Office PowerPoint</Application>
  <PresentationFormat>Произвольный</PresentationFormat>
  <Paragraphs>286</Paragraphs>
  <Slides>29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7" baseType="lpstr">
      <vt:lpstr>Arial</vt:lpstr>
      <vt:lpstr>Times New Roman</vt:lpstr>
      <vt:lpstr>Wingdings</vt:lpstr>
      <vt:lpstr>Playfair Display Regular Regular</vt:lpstr>
      <vt:lpstr>Playfair Display</vt:lpstr>
      <vt:lpstr>Playfair Display Black</vt:lpstr>
      <vt:lpstr>Calibri</vt:lpstr>
      <vt:lpstr>МГУ_Макет_презентаций</vt:lpstr>
      <vt:lpstr>        Использование короткометражных фильмов на уроках РКИ (уровни А2-В1) в качестве практической активизации коммуникативных умений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Классификация  фильмов, основанная на уровневом подходе :  адаптивные и дискурсивно-развивающие </vt:lpstr>
      <vt:lpstr>Как интегрировать фильмы в занятия?   </vt:lpstr>
      <vt:lpstr>Три шага…. они же - этапы</vt:lpstr>
      <vt:lpstr>  1. ПРЕДОСМОТР = Предварительная работа  </vt:lpstr>
      <vt:lpstr>Презентация PowerPoint</vt:lpstr>
      <vt:lpstr>3 -  Постдемонстрационый этап  = контроль</vt:lpstr>
      <vt:lpstr>Методы активизации коммуникативной компетенции</vt:lpstr>
      <vt:lpstr>Презентация PowerPoint</vt:lpstr>
      <vt:lpstr>     Упражнения и задания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Послепросмотровые задания</vt:lpstr>
      <vt:lpstr>Презентация PowerPoint</vt:lpstr>
      <vt:lpstr>Примеры короткометражных фильмов </vt:lpstr>
      <vt:lpstr>Примеры короткометражных фильмов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Гаврииловна</dc:creator>
  <cp:lastModifiedBy>Inna</cp:lastModifiedBy>
  <cp:revision>599</cp:revision>
  <dcterms:created xsi:type="dcterms:W3CDTF">2021-04-26T08:00:57Z</dcterms:created>
  <dcterms:modified xsi:type="dcterms:W3CDTF">2025-07-07T19:11:01Z</dcterms:modified>
</cp:coreProperties>
</file>