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5"/>
  </p:notesMasterIdLst>
  <p:sldIdLst>
    <p:sldId id="256" r:id="rId2"/>
    <p:sldId id="294" r:id="rId3"/>
    <p:sldId id="295" r:id="rId4"/>
    <p:sldId id="258" r:id="rId5"/>
    <p:sldId id="277" r:id="rId6"/>
    <p:sldId id="257" r:id="rId7"/>
    <p:sldId id="327" r:id="rId8"/>
    <p:sldId id="268" r:id="rId9"/>
    <p:sldId id="278" r:id="rId10"/>
    <p:sldId id="313" r:id="rId11"/>
    <p:sldId id="269" r:id="rId12"/>
    <p:sldId id="328" r:id="rId13"/>
    <p:sldId id="33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4AD577-798D-4931-A951-8B143CEB4A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7EAF0E-1C26-4F2A-A29C-F06FE15E3743}">
      <dgm:prSet phldrT="[Текст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Коммуникативно-деятельностный </a:t>
          </a:r>
        </a:p>
        <a:p>
          <a:pPr marL="0" lvl="0" defTabSz="2311400">
            <a:spcBef>
              <a:spcPct val="0"/>
            </a:spcBef>
            <a:buNone/>
          </a:pPr>
          <a:endParaRPr lang="ru-RU" dirty="0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195DEAA0-E406-42B0-ACE9-3F2EE92203DC}" type="parTrans" cxnId="{032062A4-BD87-4ACE-9DEB-CC80FD8EED78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37D8F22F-BD87-4600-AC0B-DC171E777795}" type="sibTrans" cxnId="{032062A4-BD87-4ACE-9DEB-CC80FD8EED78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2A13138B-B991-4738-82CA-46BF6B9158EF}">
      <dgm:prSet phldrT="[Текст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Системно-функциональный </a:t>
          </a:r>
          <a:endParaRPr lang="ru-RU" dirty="0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4DF97CF5-8BD0-498C-A3F6-EE107971C615}" type="parTrans" cxnId="{34D6F4C1-2358-4EBA-AE79-AD4938CA9A4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8B61BC98-AEAB-4603-9F71-2663D6E43FEC}" type="sibTrans" cxnId="{34D6F4C1-2358-4EBA-AE79-AD4938CA9A4B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39DC15E9-092A-4EF9-ABDF-A2BC2F4F7382}">
      <dgm:prSet phldrT="[Текст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Лингвокультуроведческий</a:t>
          </a:r>
        </a:p>
        <a:p>
          <a:r>
            <a:rPr lang="ru-RU" b="1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(культурологический)</a:t>
          </a:r>
          <a:endParaRPr lang="ru-RU" dirty="0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B98AA400-F5F2-497A-BCF7-D7879D210756}" type="parTrans" cxnId="{3A7F4909-1FB4-4203-A9C7-776577C1C089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7A1E68FA-A5B0-424B-8DAA-B95CBDD890C7}" type="sibTrans" cxnId="{3A7F4909-1FB4-4203-A9C7-776577C1C089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2839E8BA-88D0-4E3F-9B19-D3BFDC2AFB0F}">
      <dgm:prSet phldrT="[Текст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Текстоцентрический принцип</a:t>
          </a:r>
          <a:endParaRPr lang="ru-RU" dirty="0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59504FBF-9370-43D7-A26D-81B09C970F4F}" type="parTrans" cxnId="{71567A69-1DE1-4ABA-B3E7-A370747DA63A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4030753A-278D-4728-84ED-098742C331BE}" type="sibTrans" cxnId="{71567A69-1DE1-4ABA-B3E7-A370747DA63A}">
      <dgm:prSet/>
      <dgm:spPr/>
      <dgm:t>
        <a:bodyPr/>
        <a:lstStyle/>
        <a:p>
          <a:endParaRPr lang="ru-RU">
            <a:solidFill>
              <a:schemeClr val="accent5">
                <a:lumMod val="75000"/>
              </a:schemeClr>
            </a:solidFill>
            <a:latin typeface="+mn-lt"/>
          </a:endParaRPr>
        </a:p>
      </dgm:t>
    </dgm:pt>
    <dgm:pt modelId="{6DE268BA-A49F-44BE-A7D3-AEF508402BA4}" type="pres">
      <dgm:prSet presAssocID="{A84AD577-798D-4931-A951-8B143CEB4A6C}" presName="Name0" presStyleCnt="0">
        <dgm:presLayoutVars>
          <dgm:dir/>
          <dgm:resizeHandles val="exact"/>
        </dgm:presLayoutVars>
      </dgm:prSet>
      <dgm:spPr/>
    </dgm:pt>
    <dgm:pt modelId="{02DA565D-392F-4D3A-9C68-A6A4357D2132}" type="pres">
      <dgm:prSet presAssocID="{D97EAF0E-1C26-4F2A-A29C-F06FE15E3743}" presName="composite" presStyleCnt="0"/>
      <dgm:spPr/>
    </dgm:pt>
    <dgm:pt modelId="{4BAFB66C-1A20-4152-B5F6-ECEC4953EBA0}" type="pres">
      <dgm:prSet presAssocID="{D97EAF0E-1C26-4F2A-A29C-F06FE15E3743}" presName="rect1" presStyleLbl="trAlignAcc1" presStyleIdx="0" presStyleCnt="4" custLinFactNeighborX="350" custLinFactNeighborY="6625">
        <dgm:presLayoutVars>
          <dgm:bulletEnabled val="1"/>
        </dgm:presLayoutVars>
      </dgm:prSet>
      <dgm:spPr/>
    </dgm:pt>
    <dgm:pt modelId="{F280317D-8AFC-4D4A-973F-ADD98FE9E541}" type="pres">
      <dgm:prSet presAssocID="{D97EAF0E-1C26-4F2A-A29C-F06FE15E3743}" presName="rect2" presStyleLbl="fgImgPlace1" presStyleIdx="0" presStyleCnt="4" custScaleX="66166" custScaleY="63788" custLinFactNeighborX="15128" custLinFactNeighborY="8133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</dgm:spPr>
    </dgm:pt>
    <dgm:pt modelId="{67D65859-544C-4C49-9CEB-D1AB6D401AEB}" type="pres">
      <dgm:prSet presAssocID="{37D8F22F-BD87-4600-AC0B-DC171E777795}" presName="sibTrans" presStyleCnt="0"/>
      <dgm:spPr/>
    </dgm:pt>
    <dgm:pt modelId="{E75C1095-C7BF-4749-803D-CB41A711BBFB}" type="pres">
      <dgm:prSet presAssocID="{2A13138B-B991-4738-82CA-46BF6B9158EF}" presName="composite" presStyleCnt="0"/>
      <dgm:spPr/>
    </dgm:pt>
    <dgm:pt modelId="{A6E27D61-0B6F-42A3-9067-4CDFD96B3149}" type="pres">
      <dgm:prSet presAssocID="{2A13138B-B991-4738-82CA-46BF6B9158EF}" presName="rect1" presStyleLbl="trAlignAcc1" presStyleIdx="1" presStyleCnt="4" custScaleX="103219" custScaleY="101179">
        <dgm:presLayoutVars>
          <dgm:bulletEnabled val="1"/>
        </dgm:presLayoutVars>
      </dgm:prSet>
      <dgm:spPr/>
    </dgm:pt>
    <dgm:pt modelId="{EFB156F6-F82D-4CF1-835B-66A7334A6081}" type="pres">
      <dgm:prSet presAssocID="{2A13138B-B991-4738-82CA-46BF6B9158EF}" presName="rect2" presStyleLbl="fgImgPlace1" presStyleIdx="1" presStyleCnt="4" custLinFactNeighborX="-11248" custLinFactNeighborY="86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</dgm:spPr>
    </dgm:pt>
    <dgm:pt modelId="{B989E336-D987-48D8-B627-CE7F7BB242A8}" type="pres">
      <dgm:prSet presAssocID="{8B61BC98-AEAB-4603-9F71-2663D6E43FEC}" presName="sibTrans" presStyleCnt="0"/>
      <dgm:spPr/>
    </dgm:pt>
    <dgm:pt modelId="{EE074950-ED06-4245-96C9-24327DD79984}" type="pres">
      <dgm:prSet presAssocID="{39DC15E9-092A-4EF9-ABDF-A2BC2F4F7382}" presName="composite" presStyleCnt="0"/>
      <dgm:spPr/>
    </dgm:pt>
    <dgm:pt modelId="{A8A3DF54-16EA-44DA-BEBD-2A7A9864D087}" type="pres">
      <dgm:prSet presAssocID="{39DC15E9-092A-4EF9-ABDF-A2BC2F4F7382}" presName="rect1" presStyleLbl="trAlignAcc1" presStyleIdx="2" presStyleCnt="4" custScaleX="107897" custLinFactNeighborX="-47698" custLinFactNeighborY="559">
        <dgm:presLayoutVars>
          <dgm:bulletEnabled val="1"/>
        </dgm:presLayoutVars>
      </dgm:prSet>
      <dgm:spPr/>
    </dgm:pt>
    <dgm:pt modelId="{244FF137-91A6-4B8D-9390-F76916109BD5}" type="pres">
      <dgm:prSet presAssocID="{39DC15E9-092A-4EF9-ABDF-A2BC2F4F7382}" presName="rect2" presStyleLbl="fgImgPlace1" presStyleIdx="2" presStyleCnt="4" custScaleX="88052" custScaleY="85264" custLinFactNeighborX="2028" custLinFactNeighborY="3867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t="16106" r="-63000" b="-16106"/>
          </a:stretch>
        </a:blipFill>
        <a:ln>
          <a:noFill/>
        </a:ln>
      </dgm:spPr>
    </dgm:pt>
    <dgm:pt modelId="{1418B652-34CF-4A63-9909-F8765E17D167}" type="pres">
      <dgm:prSet presAssocID="{7A1E68FA-A5B0-424B-8DAA-B95CBDD890C7}" presName="sibTrans" presStyleCnt="0"/>
      <dgm:spPr/>
    </dgm:pt>
    <dgm:pt modelId="{B2874264-C6D7-44BA-B86B-B5B32C886E51}" type="pres">
      <dgm:prSet presAssocID="{2839E8BA-88D0-4E3F-9B19-D3BFDC2AFB0F}" presName="composite" presStyleCnt="0"/>
      <dgm:spPr/>
    </dgm:pt>
    <dgm:pt modelId="{9A54B9C7-30D6-4A44-9E45-3B7E9F1C89EC}" type="pres">
      <dgm:prSet presAssocID="{2839E8BA-88D0-4E3F-9B19-D3BFDC2AFB0F}" presName="rect1" presStyleLbl="trAlignAcc1" presStyleIdx="3" presStyleCnt="4" custLinFactNeighborX="-872" custLinFactNeighborY="2250">
        <dgm:presLayoutVars>
          <dgm:bulletEnabled val="1"/>
        </dgm:presLayoutVars>
      </dgm:prSet>
      <dgm:spPr/>
    </dgm:pt>
    <dgm:pt modelId="{7D5F2680-EEA4-4013-959A-1566101C3317}" type="pres">
      <dgm:prSet presAssocID="{2839E8BA-88D0-4E3F-9B19-D3BFDC2AFB0F}" presName="rect2" presStyleLbl="fgImgPlace1" presStyleIdx="3" presStyleCnt="4" custScaleX="71924" custScaleY="7189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noFill/>
        </a:ln>
      </dgm:spPr>
    </dgm:pt>
  </dgm:ptLst>
  <dgm:cxnLst>
    <dgm:cxn modelId="{3A7F4909-1FB4-4203-A9C7-776577C1C089}" srcId="{A84AD577-798D-4931-A951-8B143CEB4A6C}" destId="{39DC15E9-092A-4EF9-ABDF-A2BC2F4F7382}" srcOrd="2" destOrd="0" parTransId="{B98AA400-F5F2-497A-BCF7-D7879D210756}" sibTransId="{7A1E68FA-A5B0-424B-8DAA-B95CBDD890C7}"/>
    <dgm:cxn modelId="{71567A69-1DE1-4ABA-B3E7-A370747DA63A}" srcId="{A84AD577-798D-4931-A951-8B143CEB4A6C}" destId="{2839E8BA-88D0-4E3F-9B19-D3BFDC2AFB0F}" srcOrd="3" destOrd="0" parTransId="{59504FBF-9370-43D7-A26D-81B09C970F4F}" sibTransId="{4030753A-278D-4728-84ED-098742C331BE}"/>
    <dgm:cxn modelId="{F86B0674-E8B0-42C7-ABAB-94CD8BE278EE}" type="presOf" srcId="{2A13138B-B991-4738-82CA-46BF6B9158EF}" destId="{A6E27D61-0B6F-42A3-9067-4CDFD96B3149}" srcOrd="0" destOrd="0" presId="urn:microsoft.com/office/officeart/2008/layout/PictureStrips"/>
    <dgm:cxn modelId="{6500359F-AE82-4714-9AB4-01668F3F53A6}" type="presOf" srcId="{A84AD577-798D-4931-A951-8B143CEB4A6C}" destId="{6DE268BA-A49F-44BE-A7D3-AEF508402BA4}" srcOrd="0" destOrd="0" presId="urn:microsoft.com/office/officeart/2008/layout/PictureStrips"/>
    <dgm:cxn modelId="{032062A4-BD87-4ACE-9DEB-CC80FD8EED78}" srcId="{A84AD577-798D-4931-A951-8B143CEB4A6C}" destId="{D97EAF0E-1C26-4F2A-A29C-F06FE15E3743}" srcOrd="0" destOrd="0" parTransId="{195DEAA0-E406-42B0-ACE9-3F2EE92203DC}" sibTransId="{37D8F22F-BD87-4600-AC0B-DC171E777795}"/>
    <dgm:cxn modelId="{4B5F9FA6-E979-4B74-82BD-8CC494EC2E03}" type="presOf" srcId="{39DC15E9-092A-4EF9-ABDF-A2BC2F4F7382}" destId="{A8A3DF54-16EA-44DA-BEBD-2A7A9864D087}" srcOrd="0" destOrd="0" presId="urn:microsoft.com/office/officeart/2008/layout/PictureStrips"/>
    <dgm:cxn modelId="{34D6F4C1-2358-4EBA-AE79-AD4938CA9A4B}" srcId="{A84AD577-798D-4931-A951-8B143CEB4A6C}" destId="{2A13138B-B991-4738-82CA-46BF6B9158EF}" srcOrd="1" destOrd="0" parTransId="{4DF97CF5-8BD0-498C-A3F6-EE107971C615}" sibTransId="{8B61BC98-AEAB-4603-9F71-2663D6E43FEC}"/>
    <dgm:cxn modelId="{899D5CD5-D2D7-4D8C-8ED2-DFFF4CB3CFAD}" type="presOf" srcId="{2839E8BA-88D0-4E3F-9B19-D3BFDC2AFB0F}" destId="{9A54B9C7-30D6-4A44-9E45-3B7E9F1C89EC}" srcOrd="0" destOrd="0" presId="urn:microsoft.com/office/officeart/2008/layout/PictureStrips"/>
    <dgm:cxn modelId="{3E5CE9F5-903A-4220-A213-09A4F2894336}" type="presOf" srcId="{D97EAF0E-1C26-4F2A-A29C-F06FE15E3743}" destId="{4BAFB66C-1A20-4152-B5F6-ECEC4953EBA0}" srcOrd="0" destOrd="0" presId="urn:microsoft.com/office/officeart/2008/layout/PictureStrips"/>
    <dgm:cxn modelId="{928402AD-755B-4FDD-8148-82ABE81EC1CC}" type="presParOf" srcId="{6DE268BA-A49F-44BE-A7D3-AEF508402BA4}" destId="{02DA565D-392F-4D3A-9C68-A6A4357D2132}" srcOrd="0" destOrd="0" presId="urn:microsoft.com/office/officeart/2008/layout/PictureStrips"/>
    <dgm:cxn modelId="{AD9A102D-0453-4B5D-87FF-B8D89D151357}" type="presParOf" srcId="{02DA565D-392F-4D3A-9C68-A6A4357D2132}" destId="{4BAFB66C-1A20-4152-B5F6-ECEC4953EBA0}" srcOrd="0" destOrd="0" presId="urn:microsoft.com/office/officeart/2008/layout/PictureStrips"/>
    <dgm:cxn modelId="{730A6098-E9CE-4C4A-93C1-91841AB31DC6}" type="presParOf" srcId="{02DA565D-392F-4D3A-9C68-A6A4357D2132}" destId="{F280317D-8AFC-4D4A-973F-ADD98FE9E541}" srcOrd="1" destOrd="0" presId="urn:microsoft.com/office/officeart/2008/layout/PictureStrips"/>
    <dgm:cxn modelId="{B38E983F-A9C2-43CB-A214-7569346FB218}" type="presParOf" srcId="{6DE268BA-A49F-44BE-A7D3-AEF508402BA4}" destId="{67D65859-544C-4C49-9CEB-D1AB6D401AEB}" srcOrd="1" destOrd="0" presId="urn:microsoft.com/office/officeart/2008/layout/PictureStrips"/>
    <dgm:cxn modelId="{C2455E04-BF5A-4751-988C-A7AAF489F8F3}" type="presParOf" srcId="{6DE268BA-A49F-44BE-A7D3-AEF508402BA4}" destId="{E75C1095-C7BF-4749-803D-CB41A711BBFB}" srcOrd="2" destOrd="0" presId="urn:microsoft.com/office/officeart/2008/layout/PictureStrips"/>
    <dgm:cxn modelId="{6BE0FDE9-519F-4999-B6C5-935F24EF3A6C}" type="presParOf" srcId="{E75C1095-C7BF-4749-803D-CB41A711BBFB}" destId="{A6E27D61-0B6F-42A3-9067-4CDFD96B3149}" srcOrd="0" destOrd="0" presId="urn:microsoft.com/office/officeart/2008/layout/PictureStrips"/>
    <dgm:cxn modelId="{3879A4E2-7050-4A9B-BFD7-FE447DC1B12B}" type="presParOf" srcId="{E75C1095-C7BF-4749-803D-CB41A711BBFB}" destId="{EFB156F6-F82D-4CF1-835B-66A7334A6081}" srcOrd="1" destOrd="0" presId="urn:microsoft.com/office/officeart/2008/layout/PictureStrips"/>
    <dgm:cxn modelId="{5B35C864-2EFA-47D5-A89B-87B606861985}" type="presParOf" srcId="{6DE268BA-A49F-44BE-A7D3-AEF508402BA4}" destId="{B989E336-D987-48D8-B627-CE7F7BB242A8}" srcOrd="3" destOrd="0" presId="urn:microsoft.com/office/officeart/2008/layout/PictureStrips"/>
    <dgm:cxn modelId="{BC535F93-8057-4074-B7C6-ECD34936F3F1}" type="presParOf" srcId="{6DE268BA-A49F-44BE-A7D3-AEF508402BA4}" destId="{EE074950-ED06-4245-96C9-24327DD79984}" srcOrd="4" destOrd="0" presId="urn:microsoft.com/office/officeart/2008/layout/PictureStrips"/>
    <dgm:cxn modelId="{533C8ABD-78C4-43BE-93DB-A85E92797C8A}" type="presParOf" srcId="{EE074950-ED06-4245-96C9-24327DD79984}" destId="{A8A3DF54-16EA-44DA-BEBD-2A7A9864D087}" srcOrd="0" destOrd="0" presId="urn:microsoft.com/office/officeart/2008/layout/PictureStrips"/>
    <dgm:cxn modelId="{4FF7C751-75F8-4403-9628-CAC05FBEB8A1}" type="presParOf" srcId="{EE074950-ED06-4245-96C9-24327DD79984}" destId="{244FF137-91A6-4B8D-9390-F76916109BD5}" srcOrd="1" destOrd="0" presId="urn:microsoft.com/office/officeart/2008/layout/PictureStrips"/>
    <dgm:cxn modelId="{43A180D1-166A-45D6-B960-B7B897861DB3}" type="presParOf" srcId="{6DE268BA-A49F-44BE-A7D3-AEF508402BA4}" destId="{1418B652-34CF-4A63-9909-F8765E17D167}" srcOrd="5" destOrd="0" presId="urn:microsoft.com/office/officeart/2008/layout/PictureStrips"/>
    <dgm:cxn modelId="{81F72E89-5566-418B-843D-34686F3C303A}" type="presParOf" srcId="{6DE268BA-A49F-44BE-A7D3-AEF508402BA4}" destId="{B2874264-C6D7-44BA-B86B-B5B32C886E51}" srcOrd="6" destOrd="0" presId="urn:microsoft.com/office/officeart/2008/layout/PictureStrips"/>
    <dgm:cxn modelId="{84AC7445-E12A-4BD5-A432-CE0D04074E1F}" type="presParOf" srcId="{B2874264-C6D7-44BA-B86B-B5B32C886E51}" destId="{9A54B9C7-30D6-4A44-9E45-3B7E9F1C89EC}" srcOrd="0" destOrd="0" presId="urn:microsoft.com/office/officeart/2008/layout/PictureStrips"/>
    <dgm:cxn modelId="{649090D3-BD0A-4AC5-BA9A-9D3CEC04C232}" type="presParOf" srcId="{B2874264-C6D7-44BA-B86B-B5B32C886E51}" destId="{7D5F2680-EEA4-4013-959A-1566101C3317}" srcOrd="1" destOrd="0" presId="urn:microsoft.com/office/officeart/2008/layout/PictureStrip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2EFC3-0E75-49D4-B0B7-776A5F41F0C1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F2A0BD-1A12-4DBA-867E-1518355BAC3E}">
      <dgm:prSet phldrT="[Текст]"/>
      <dgm:spPr>
        <a:solidFill>
          <a:schemeClr val="bg2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>
              <a:solidFill>
                <a:schemeClr val="accent4">
                  <a:lumMod val="50000"/>
                </a:schemeClr>
              </a:solidFill>
              <a:latin typeface="+mn-lt"/>
            </a:rPr>
            <a:t>Введение в тему</a:t>
          </a:r>
        </a:p>
      </dgm:t>
    </dgm:pt>
    <dgm:pt modelId="{16DCAC38-8E99-4093-BF18-CBA7CA94D674}" type="parTrans" cxnId="{6041D911-CCAC-43F0-905C-7D05A8FFF1B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C656CC15-4F5E-4AFB-9FCE-3CEF27888467}" type="sibTrans" cxnId="{6041D911-CCAC-43F0-905C-7D05A8FFF1B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9D71E6F7-E4BB-4762-A61A-6233BE8AD508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Вопросы и задания, обращённые к опыту учащихся</a:t>
          </a:r>
        </a:p>
      </dgm:t>
    </dgm:pt>
    <dgm:pt modelId="{E610980C-2259-424A-A00A-34E0DCD89198}" type="parTrans" cxnId="{A6EB7348-BFC9-4BC6-8D11-C26369343224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FCCAF5D3-D782-45D5-8DAD-B70F0EBF9329}" type="sibTrans" cxnId="{A6EB7348-BFC9-4BC6-8D11-C26369343224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80FE5A26-B481-4364-A99E-876E1BF1BF87}">
      <dgm:prSet phldrT="[Текст]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>
              <a:solidFill>
                <a:schemeClr val="accent4">
                  <a:lumMod val="50000"/>
                </a:schemeClr>
              </a:solidFill>
              <a:latin typeface="+mn-lt"/>
            </a:rPr>
            <a:t>Работа с текстом-образцом</a:t>
          </a:r>
        </a:p>
      </dgm:t>
    </dgm:pt>
    <dgm:pt modelId="{97A224B8-DA57-4EE4-AE7E-5807A792E367}" type="parTrans" cxnId="{E8C50B35-C2F0-457B-8400-F435485D21F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70EE96F1-989E-4C48-BDDA-AEB9F378A9FF}" type="sibTrans" cxnId="{E8C50B35-C2F0-457B-8400-F435485D21F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E02D8084-2621-45D3-92D6-538C5334C170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400" b="1" dirty="0">
              <a:solidFill>
                <a:schemeClr val="accent4">
                  <a:lumMod val="50000"/>
                </a:schemeClr>
              </a:solidFill>
              <a:latin typeface="+mn-lt"/>
            </a:rPr>
            <a:t> </a:t>
          </a:r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Создание общего представления о предмете речи</a:t>
          </a:r>
        </a:p>
      </dgm:t>
    </dgm:pt>
    <dgm:pt modelId="{25A571AA-4E1C-4C68-9ACC-38CD8683490F}" type="parTrans" cxnId="{79ADB514-5EF3-447E-80ED-6C09609C960D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DA855A2F-5C11-42CA-8705-C024E0122D02}" type="sibTrans" cxnId="{79ADB514-5EF3-447E-80ED-6C09609C960D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B2449D6B-674D-42B0-9C22-0E2301AF707F}">
      <dgm:prSet phldrT="[Текст]"/>
      <dgm:spPr>
        <a:solidFill>
          <a:schemeClr val="bg2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>
              <a:solidFill>
                <a:schemeClr val="accent4">
                  <a:lumMod val="50000"/>
                </a:schemeClr>
              </a:solidFill>
              <a:latin typeface="+mn-lt"/>
            </a:rPr>
            <a:t>Работа с предложением</a:t>
          </a:r>
        </a:p>
      </dgm:t>
    </dgm:pt>
    <dgm:pt modelId="{C25F33F4-4453-426A-B39F-EEB49798B356}" type="parTrans" cxnId="{04F0E015-BB83-491D-9B32-49C66BCCE1C6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34B076AA-1D12-4BE7-8843-499F18DE9237}" type="sibTrans" cxnId="{04F0E015-BB83-491D-9B32-49C66BCCE1C6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86E47809-FC25-4313-A173-39465A52D4BF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Анализ особенностей строения предложений</a:t>
          </a:r>
        </a:p>
      </dgm:t>
    </dgm:pt>
    <dgm:pt modelId="{C80E792C-F223-456B-B852-3704238E016E}" type="parTrans" cxnId="{1BF2A7DD-7291-4A3A-8887-CB1CAE52BF32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25E4A7F7-FEB2-44DA-BA28-B683015A087F}" type="sibTrans" cxnId="{1BF2A7DD-7291-4A3A-8887-CB1CAE52BF32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5CF98D34-F5EC-41CD-A5AA-5EE20A36FB82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>
              <a:solidFill>
                <a:schemeClr val="accent2"/>
              </a:solidFill>
              <a:latin typeface="+mn-lt"/>
            </a:rPr>
            <a:t>Создание собственного текста</a:t>
          </a:r>
        </a:p>
      </dgm:t>
    </dgm:pt>
    <dgm:pt modelId="{0C5D02D9-E2FE-4B98-8377-0BAD5B33F21F}" type="parTrans" cxnId="{F51BB47F-C443-4480-A9A7-B78B7BE26E84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2947D49A-205D-4CB9-B416-8DBC3A0711E9}" type="sibTrans" cxnId="{F51BB47F-C443-4480-A9A7-B78B7BE26E84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B8B25823-1C7F-4CFF-856E-56F021635412}">
      <dgm:prSet/>
      <dgm:spPr>
        <a:solidFill>
          <a:schemeClr val="bg2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>
              <a:solidFill>
                <a:schemeClr val="accent4">
                  <a:lumMod val="50000"/>
                </a:schemeClr>
              </a:solidFill>
              <a:latin typeface="+mn-lt"/>
            </a:rPr>
            <a:t>Работа со словом</a:t>
          </a:r>
        </a:p>
      </dgm:t>
    </dgm:pt>
    <dgm:pt modelId="{1A7519CE-4E05-4B2A-B782-40A0CBA28DE8}" type="parTrans" cxnId="{F8A40E7D-45D9-426C-9D21-2928AF9D6933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05AE47A2-D118-4861-AD4C-D938E62E3378}" type="sibTrans" cxnId="{F8A40E7D-45D9-426C-9D21-2928AF9D6933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28AD62F7-EB96-4C1A-AAA8-DFF4866E026D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endParaRPr lang="ru-RU" sz="1600" b="1" dirty="0">
            <a:solidFill>
              <a:schemeClr val="accent4">
                <a:lumMod val="50000"/>
              </a:schemeClr>
            </a:solidFill>
            <a:latin typeface="+mn-lt"/>
          </a:endParaRPr>
        </a:p>
      </dgm:t>
    </dgm:pt>
    <dgm:pt modelId="{1F69E80B-42A0-41AA-9292-199610D488DE}" type="parTrans" cxnId="{94E2D4B4-1249-4E1C-9B0C-C264C29311C2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F3365FE7-45C9-45BE-9F2D-A4F58CDCF358}" type="sibTrans" cxnId="{94E2D4B4-1249-4E1C-9B0C-C264C29311C2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37894387-8D7E-4FC7-86A5-91F1722314BB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 Создание плана</a:t>
          </a:r>
        </a:p>
      </dgm:t>
    </dgm:pt>
    <dgm:pt modelId="{889182E2-BD0E-40DE-9B32-A35D9B415C11}" type="parTrans" cxnId="{B47F2518-88BE-42FC-8AAE-76D15FE9EA71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7E38C9B2-F374-4F39-AE04-A998379C2390}" type="sibTrans" cxnId="{B47F2518-88BE-42FC-8AAE-76D15FE9EA71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2861D458-43A2-42C3-AD36-859A60E6FCFF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Анализ лексической сочетаемости</a:t>
          </a:r>
        </a:p>
      </dgm:t>
    </dgm:pt>
    <dgm:pt modelId="{E81D05EF-F701-4616-A91F-0F359D7036A8}" type="parTrans" cxnId="{948E6951-FB88-45DD-A7BC-A72240A2729C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9307DC39-DE4E-4221-AEC2-AE1E1691C641}" type="sibTrans" cxnId="{948E6951-FB88-45DD-A7BC-A72240A2729C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7D992B9B-97B1-4924-8556-9AC888A06259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Вопросы точности употребления слов</a:t>
          </a:r>
        </a:p>
      </dgm:t>
    </dgm:pt>
    <dgm:pt modelId="{43BD9E7D-B955-44AA-AEE5-EBA8E425D76D}" type="parTrans" cxnId="{77D3EB8C-EA15-4590-8B15-46DF826CA31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580C2F12-C638-4ABD-9B14-D887791FF961}" type="sibTrans" cxnId="{77D3EB8C-EA15-4590-8B15-46DF826CA31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7953EBDE-5D54-4EA9-A2E9-914CE7BCDEF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Обобщение  наработок на предыдущих этапах</a:t>
          </a:r>
        </a:p>
      </dgm:t>
    </dgm:pt>
    <dgm:pt modelId="{69BDE732-99D8-46FD-BD69-0E1B5F4773DA}" type="parTrans" cxnId="{137A3188-48FD-448F-8F8C-F6FE228A0F3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E264445E-089F-4E0E-9F54-167372C55DCC}" type="sibTrans" cxnId="{137A3188-48FD-448F-8F8C-F6FE228A0F3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B2F74688-148C-455D-A4DE-2ECD1DAF5D35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Рекомендации по редактированию текста</a:t>
          </a:r>
        </a:p>
      </dgm:t>
    </dgm:pt>
    <dgm:pt modelId="{41866172-2BAD-4612-A894-FF5FE8BBB181}" type="parTrans" cxnId="{AEB589C1-50E8-4FC4-8BBA-AD9D305C73A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854E93E9-093A-42FA-A64C-0E61F410163E}" type="sibTrans" cxnId="{AEB589C1-50E8-4FC4-8BBA-AD9D305C73A5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6C79F8CE-35BD-48F2-B81B-472EAD47CB70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Целеполагание</a:t>
          </a:r>
        </a:p>
      </dgm:t>
    </dgm:pt>
    <dgm:pt modelId="{C5E5F04B-1E6D-4789-8EA8-1739CC08B561}" type="parTrans" cxnId="{4763679B-47AE-444A-8CED-560DD56AA1DD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5677A821-D044-4BDD-B1F8-BCD0003AC529}" type="sibTrans" cxnId="{4763679B-47AE-444A-8CED-560DD56AA1DD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E45C5893-AC6F-44A7-B082-E6646AAD39DE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Определение основной мысли</a:t>
          </a:r>
        </a:p>
      </dgm:t>
    </dgm:pt>
    <dgm:pt modelId="{DBB4ECEC-72C5-4069-83B4-D71D520969A8}" type="parTrans" cxnId="{5D079927-CCE3-4901-981F-2D2BD9029CBD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1EB492B3-DD48-427C-A0C7-99ED8963CE01}" type="sibTrans" cxnId="{5D079927-CCE3-4901-981F-2D2BD9029CBD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90F86CA1-3C55-4D8C-AA15-955700CBCA65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Анализ пунктуации</a:t>
          </a:r>
        </a:p>
      </dgm:t>
    </dgm:pt>
    <dgm:pt modelId="{580FA0A8-EEA6-4668-B09E-0EEFA43A1F61}" type="parTrans" cxnId="{BBA4FADC-61B5-494E-97BF-DB28B971401E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114EDDFE-084E-493D-8AD4-653210549E15}" type="sibTrans" cxnId="{BBA4FADC-61B5-494E-97BF-DB28B971401E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C53D10DF-1982-4E14-A78E-E03325F4CD55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Самооценка проделанной работы</a:t>
          </a:r>
        </a:p>
      </dgm:t>
    </dgm:pt>
    <dgm:pt modelId="{8E369B07-E2DE-4800-98F5-A7736E77EDDB}" type="parTrans" cxnId="{14693259-6C03-4610-9368-8936F5C1CFD4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7DD586CA-3DF9-4202-AEC6-671C5133D8E2}" type="sibTrans" cxnId="{14693259-6C03-4610-9368-8936F5C1CFD4}">
      <dgm:prSet/>
      <dgm:spPr/>
      <dgm:t>
        <a:bodyPr/>
        <a:lstStyle/>
        <a:p>
          <a:endParaRPr lang="ru-RU">
            <a:solidFill>
              <a:srgbClr val="002060"/>
            </a:solidFill>
            <a:latin typeface="+mn-lt"/>
          </a:endParaRPr>
        </a:p>
      </dgm:t>
    </dgm:pt>
    <dgm:pt modelId="{861B0549-A7D1-444E-89A2-EBB2459C0F2D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Правописание</a:t>
          </a:r>
        </a:p>
      </dgm:t>
    </dgm:pt>
    <dgm:pt modelId="{956BEE91-3313-4D59-BC50-43E2C1E8C49A}" type="parTrans" cxnId="{0F3B2EAB-B583-4017-9E36-8D3ABC938E6D}">
      <dgm:prSet/>
      <dgm:spPr/>
    </dgm:pt>
    <dgm:pt modelId="{6AB593C3-4B1C-4925-8289-91134B61626B}" type="sibTrans" cxnId="{0F3B2EAB-B583-4017-9E36-8D3ABC938E6D}">
      <dgm:prSet/>
      <dgm:spPr/>
    </dgm:pt>
    <dgm:pt modelId="{5BC32606-049C-4931-A735-7670939BE404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+mn-lt"/>
            </a:rPr>
            <a:t>Синонимия/антонимия   </a:t>
          </a:r>
        </a:p>
      </dgm:t>
    </dgm:pt>
    <dgm:pt modelId="{92164695-68C4-4045-B21A-1CDED30F400C}" type="parTrans" cxnId="{8DAB41DC-6A49-4397-B341-6ABF2F3E46F2}">
      <dgm:prSet/>
      <dgm:spPr/>
    </dgm:pt>
    <dgm:pt modelId="{390F1C07-6C70-401A-BC78-521CAE0858D1}" type="sibTrans" cxnId="{8DAB41DC-6A49-4397-B341-6ABF2F3E46F2}">
      <dgm:prSet/>
      <dgm:spPr/>
    </dgm:pt>
    <dgm:pt modelId="{CA8726A2-E4B7-4486-9BA3-4600B4ED9E3B}" type="pres">
      <dgm:prSet presAssocID="{27F2EFC3-0E75-49D4-B0B7-776A5F41F0C1}" presName="diagram" presStyleCnt="0">
        <dgm:presLayoutVars>
          <dgm:dir/>
          <dgm:animLvl val="lvl"/>
          <dgm:resizeHandles val="exact"/>
        </dgm:presLayoutVars>
      </dgm:prSet>
      <dgm:spPr/>
    </dgm:pt>
    <dgm:pt modelId="{964BDA2B-00AF-482E-B615-0BD08E253CE3}" type="pres">
      <dgm:prSet presAssocID="{DFF2A0BD-1A12-4DBA-867E-1518355BAC3E}" presName="compNode" presStyleCnt="0"/>
      <dgm:spPr/>
    </dgm:pt>
    <dgm:pt modelId="{ED7946A1-4DEA-44DB-A0ED-D7934BE8A7BD}" type="pres">
      <dgm:prSet presAssocID="{DFF2A0BD-1A12-4DBA-867E-1518355BAC3E}" presName="childRect" presStyleLbl="bgAcc1" presStyleIdx="0" presStyleCnt="5" custLinFactNeighborY="2617">
        <dgm:presLayoutVars>
          <dgm:bulletEnabled val="1"/>
        </dgm:presLayoutVars>
      </dgm:prSet>
      <dgm:spPr/>
    </dgm:pt>
    <dgm:pt modelId="{786C1C53-EC25-4213-AE3E-89E4DF52DC84}" type="pres">
      <dgm:prSet presAssocID="{DFF2A0BD-1A12-4DBA-867E-1518355BAC3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2D6C6EF-79F0-4F96-B236-F54934C11A8E}" type="pres">
      <dgm:prSet presAssocID="{DFF2A0BD-1A12-4DBA-867E-1518355BAC3E}" presName="parentRect" presStyleLbl="alignNode1" presStyleIdx="0" presStyleCnt="5" custLinFactNeighborY="6085"/>
      <dgm:spPr/>
    </dgm:pt>
    <dgm:pt modelId="{0DA8C0ED-5A27-47EC-95DD-C0713EC6BD37}" type="pres">
      <dgm:prSet presAssocID="{DFF2A0BD-1A12-4DBA-867E-1518355BAC3E}" presName="adorn" presStyleLbl="fgAccFollowNode1" presStyleIdx="0" presStyleCnt="5"/>
      <dgm:spPr>
        <a:blipFill>
          <a:blip xmlns:r="http://schemas.openxmlformats.org/officeDocument/2006/relationships" r:embed="rId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660C519-CAE9-4304-8119-573DE102C67A}" type="pres">
      <dgm:prSet presAssocID="{C656CC15-4F5E-4AFB-9FCE-3CEF27888467}" presName="sibTrans" presStyleLbl="sibTrans2D1" presStyleIdx="0" presStyleCnt="0"/>
      <dgm:spPr/>
    </dgm:pt>
    <dgm:pt modelId="{E6AFB5E7-CD58-4EE1-875E-7DC4963B4870}" type="pres">
      <dgm:prSet presAssocID="{80FE5A26-B481-4364-A99E-876E1BF1BF87}" presName="compNode" presStyleCnt="0"/>
      <dgm:spPr/>
    </dgm:pt>
    <dgm:pt modelId="{F388CD7E-6CA1-4425-B34A-3A4623C7F5E0}" type="pres">
      <dgm:prSet presAssocID="{80FE5A26-B481-4364-A99E-876E1BF1BF87}" presName="childRect" presStyleLbl="bgAcc1" presStyleIdx="1" presStyleCnt="5" custLinFactNeighborY="2617">
        <dgm:presLayoutVars>
          <dgm:bulletEnabled val="1"/>
        </dgm:presLayoutVars>
      </dgm:prSet>
      <dgm:spPr/>
    </dgm:pt>
    <dgm:pt modelId="{39A051F7-C7DC-440F-8D9D-CEA0A8D6654E}" type="pres">
      <dgm:prSet presAssocID="{80FE5A26-B481-4364-A99E-876E1BF1BF8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0B3BF3C-D89B-406D-B79E-5068AB55A813}" type="pres">
      <dgm:prSet presAssocID="{80FE5A26-B481-4364-A99E-876E1BF1BF87}" presName="parentRect" presStyleLbl="alignNode1" presStyleIdx="1" presStyleCnt="5" custLinFactNeighborY="6085"/>
      <dgm:spPr/>
    </dgm:pt>
    <dgm:pt modelId="{D260387C-3149-4A44-8391-EEE0A97F3FCB}" type="pres">
      <dgm:prSet presAssocID="{80FE5A26-B481-4364-A99E-876E1BF1BF87}" presName="adorn" presStyleLbl="fgAccFollowNode1" presStyleIdx="1" presStyleCnt="5" custLinFactNeighborX="-8954" custLinFactNeighborY="-14407"/>
      <dgm:spPr>
        <a:blipFill>
          <a:blip xmlns:r="http://schemas.openxmlformats.org/officeDocument/2006/relationships"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59F77F4-9CAB-4EB7-BA58-9B226B48F9D1}" type="pres">
      <dgm:prSet presAssocID="{70EE96F1-989E-4C48-BDDA-AEB9F378A9FF}" presName="sibTrans" presStyleLbl="sibTrans2D1" presStyleIdx="0" presStyleCnt="0"/>
      <dgm:spPr/>
    </dgm:pt>
    <dgm:pt modelId="{1138BD81-B09D-4A98-9650-3997AAFA245A}" type="pres">
      <dgm:prSet presAssocID="{B2449D6B-674D-42B0-9C22-0E2301AF707F}" presName="compNode" presStyleCnt="0"/>
      <dgm:spPr/>
    </dgm:pt>
    <dgm:pt modelId="{EB77374A-F7D0-4348-99CE-BDFF9FAC7D59}" type="pres">
      <dgm:prSet presAssocID="{B2449D6B-674D-42B0-9C22-0E2301AF707F}" presName="childRect" presStyleLbl="bgAcc1" presStyleIdx="2" presStyleCnt="5" custLinFactNeighborY="2617">
        <dgm:presLayoutVars>
          <dgm:bulletEnabled val="1"/>
        </dgm:presLayoutVars>
      </dgm:prSet>
      <dgm:spPr/>
    </dgm:pt>
    <dgm:pt modelId="{017FEF8F-AD2F-4BD4-8C2A-9B7418B7C211}" type="pres">
      <dgm:prSet presAssocID="{B2449D6B-674D-42B0-9C22-0E2301AF707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1B3F079-B1DC-4303-B0BC-85462D77D8A0}" type="pres">
      <dgm:prSet presAssocID="{B2449D6B-674D-42B0-9C22-0E2301AF707F}" presName="parentRect" presStyleLbl="alignNode1" presStyleIdx="2" presStyleCnt="5" custLinFactNeighborY="6085"/>
      <dgm:spPr/>
    </dgm:pt>
    <dgm:pt modelId="{7D0726B4-F6F8-4955-896A-CB2221717566}" type="pres">
      <dgm:prSet presAssocID="{B2449D6B-674D-42B0-9C22-0E2301AF707F}" presName="adorn" presStyleLbl="fgAccFollowNode1" presStyleIdx="2" presStyleCnt="5"/>
      <dgm:spPr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BD08DF1-55CC-487E-ADEE-DDAFF7345179}" type="pres">
      <dgm:prSet presAssocID="{34B076AA-1D12-4BE7-8843-499F18DE9237}" presName="sibTrans" presStyleLbl="sibTrans2D1" presStyleIdx="0" presStyleCnt="0"/>
      <dgm:spPr/>
    </dgm:pt>
    <dgm:pt modelId="{A2F02CE1-45F4-4894-B802-6351899E451C}" type="pres">
      <dgm:prSet presAssocID="{B8B25823-1C7F-4CFF-856E-56F021635412}" presName="compNode" presStyleCnt="0"/>
      <dgm:spPr/>
    </dgm:pt>
    <dgm:pt modelId="{F41D3005-2D71-4228-8BC1-ABCA84FCF6A6}" type="pres">
      <dgm:prSet presAssocID="{B8B25823-1C7F-4CFF-856E-56F021635412}" presName="childRect" presStyleLbl="bgAcc1" presStyleIdx="3" presStyleCnt="5" custScaleX="146307" custLinFactX="83715" custLinFactNeighborX="100000" custLinFactNeighborY="-15218">
        <dgm:presLayoutVars>
          <dgm:bulletEnabled val="1"/>
        </dgm:presLayoutVars>
      </dgm:prSet>
      <dgm:spPr/>
    </dgm:pt>
    <dgm:pt modelId="{D2D1B495-1597-4D33-AECE-295B389BE1DB}" type="pres">
      <dgm:prSet presAssocID="{B8B25823-1C7F-4CFF-856E-56F0216354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780BF77-8C25-4A3A-B46D-98A98AB9963D}" type="pres">
      <dgm:prSet presAssocID="{B8B25823-1C7F-4CFF-856E-56F021635412}" presName="parentRect" presStyleLbl="alignNode1" presStyleIdx="3" presStyleCnt="5" custScaleX="147152" custLinFactX="83325" custLinFactNeighborX="100000" custLinFactNeighborY="-37831"/>
      <dgm:spPr/>
    </dgm:pt>
    <dgm:pt modelId="{B5EDFEF4-4992-414B-B3C4-1559724EF407}" type="pres">
      <dgm:prSet presAssocID="{B8B25823-1C7F-4CFF-856E-56F021635412}" presName="adorn" presStyleLbl="fgAccFollowNode1" presStyleIdx="3" presStyleCnt="5" custLinFactX="200000" custLinFactNeighborX="283492" custLinFactNeighborY="-49245"/>
      <dgm:spPr>
        <a:blipFill>
          <a:blip xmlns:r="http://schemas.openxmlformats.org/officeDocument/2006/relationships"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7890E75-1454-4190-98E6-49DC1206F900}" type="pres">
      <dgm:prSet presAssocID="{05AE47A2-D118-4861-AD4C-D938E62E3378}" presName="sibTrans" presStyleLbl="sibTrans2D1" presStyleIdx="0" presStyleCnt="0"/>
      <dgm:spPr/>
    </dgm:pt>
    <dgm:pt modelId="{54E94307-03DB-4750-BB57-E8ED46C5E7AA}" type="pres">
      <dgm:prSet presAssocID="{5CF98D34-F5EC-41CD-A5AA-5EE20A36FB82}" presName="compNode" presStyleCnt="0"/>
      <dgm:spPr/>
    </dgm:pt>
    <dgm:pt modelId="{82F3B3CB-2BBF-408A-941C-C12556E8DC27}" type="pres">
      <dgm:prSet presAssocID="{5CF98D34-F5EC-41CD-A5AA-5EE20A36FB82}" presName="childRect" presStyleLbl="bgAcc1" presStyleIdx="4" presStyleCnt="5" custScaleX="146585" custLinFactX="-100000" custLinFactNeighborX="-118188" custLinFactNeighborY="-15583">
        <dgm:presLayoutVars>
          <dgm:bulletEnabled val="1"/>
        </dgm:presLayoutVars>
      </dgm:prSet>
      <dgm:spPr/>
    </dgm:pt>
    <dgm:pt modelId="{E6F9D4AF-A4A7-4FDE-A3A7-279D77ADF2F8}" type="pres">
      <dgm:prSet presAssocID="{5CF98D34-F5EC-41CD-A5AA-5EE20A36FB8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69E4255-D431-44D1-94CD-6385E7DCB29F}" type="pres">
      <dgm:prSet presAssocID="{5CF98D34-F5EC-41CD-A5AA-5EE20A36FB82}" presName="parentRect" presStyleLbl="alignNode1" presStyleIdx="4" presStyleCnt="5" custScaleX="145813" custLinFactX="-97818" custLinFactNeighborX="-100000" custLinFactNeighborY="-31729"/>
      <dgm:spPr/>
    </dgm:pt>
    <dgm:pt modelId="{E41CCF72-C5DF-44F0-94B5-B47332BCDD93}" type="pres">
      <dgm:prSet presAssocID="{5CF98D34-F5EC-41CD-A5AA-5EE20A36FB82}" presName="adorn" presStyleLbl="fgAccFollowNode1" presStyleIdx="4" presStyleCnt="5" custLinFactX="-241691" custLinFactNeighborX="-300000" custLinFactNeighborY="-50364"/>
      <dgm:spPr>
        <a:blipFill rotWithShape="1">
          <a:blip xmlns:r="http://schemas.openxmlformats.org/officeDocument/2006/relationships"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</dgm:ptLst>
  <dgm:cxnLst>
    <dgm:cxn modelId="{23004701-2265-46AE-AC3D-440CAF4E2975}" type="presOf" srcId="{E45C5893-AC6F-44A7-B082-E6646AAD39DE}" destId="{F388CD7E-6CA1-4425-B34A-3A4623C7F5E0}" srcOrd="0" destOrd="1" presId="urn:microsoft.com/office/officeart/2005/8/layout/bList2"/>
    <dgm:cxn modelId="{20659A02-14DD-41E7-A6FB-B3628A760A34}" type="presOf" srcId="{B2F74688-148C-455D-A4DE-2ECD1DAF5D35}" destId="{82F3B3CB-2BBF-408A-941C-C12556E8DC27}" srcOrd="0" destOrd="1" presId="urn:microsoft.com/office/officeart/2005/8/layout/bList2"/>
    <dgm:cxn modelId="{6041D911-CCAC-43F0-905C-7D05A8FFF1B5}" srcId="{27F2EFC3-0E75-49D4-B0B7-776A5F41F0C1}" destId="{DFF2A0BD-1A12-4DBA-867E-1518355BAC3E}" srcOrd="0" destOrd="0" parTransId="{16DCAC38-8E99-4093-BF18-CBA7CA94D674}" sibTransId="{C656CC15-4F5E-4AFB-9FCE-3CEF27888467}"/>
    <dgm:cxn modelId="{79ADB514-5EF3-447E-80ED-6C09609C960D}" srcId="{80FE5A26-B481-4364-A99E-876E1BF1BF87}" destId="{E02D8084-2621-45D3-92D6-538C5334C170}" srcOrd="0" destOrd="0" parTransId="{25A571AA-4E1C-4C68-9ACC-38CD8683490F}" sibTransId="{DA855A2F-5C11-42CA-8705-C024E0122D02}"/>
    <dgm:cxn modelId="{38765615-F3BD-443C-B7D8-8CD09A9546CE}" type="presOf" srcId="{7953EBDE-5D54-4EA9-A2E9-914CE7BCDEFE}" destId="{82F3B3CB-2BBF-408A-941C-C12556E8DC27}" srcOrd="0" destOrd="0" presId="urn:microsoft.com/office/officeart/2005/8/layout/bList2"/>
    <dgm:cxn modelId="{04F0E015-BB83-491D-9B32-49C66BCCE1C6}" srcId="{27F2EFC3-0E75-49D4-B0B7-776A5F41F0C1}" destId="{B2449D6B-674D-42B0-9C22-0E2301AF707F}" srcOrd="2" destOrd="0" parTransId="{C25F33F4-4453-426A-B39F-EEB49798B356}" sibTransId="{34B076AA-1D12-4BE7-8843-499F18DE9237}"/>
    <dgm:cxn modelId="{B47F2518-88BE-42FC-8AAE-76D15FE9EA71}" srcId="{80FE5A26-B481-4364-A99E-876E1BF1BF87}" destId="{37894387-8D7E-4FC7-86A5-91F1722314BB}" srcOrd="2" destOrd="0" parTransId="{889182E2-BD0E-40DE-9B32-A35D9B415C11}" sibTransId="{7E38C9B2-F374-4F39-AE04-A998379C2390}"/>
    <dgm:cxn modelId="{5D079927-CCE3-4901-981F-2D2BD9029CBD}" srcId="{80FE5A26-B481-4364-A99E-876E1BF1BF87}" destId="{E45C5893-AC6F-44A7-B082-E6646AAD39DE}" srcOrd="1" destOrd="0" parTransId="{DBB4ECEC-72C5-4069-83B4-D71D520969A8}" sibTransId="{1EB492B3-DD48-427C-A0C7-99ED8963CE01}"/>
    <dgm:cxn modelId="{88FD9B32-93C4-4CE0-A900-B506D841970C}" type="presOf" srcId="{9D71E6F7-E4BB-4762-A61A-6233BE8AD508}" destId="{ED7946A1-4DEA-44DB-A0ED-D7934BE8A7BD}" srcOrd="0" destOrd="0" presId="urn:microsoft.com/office/officeart/2005/8/layout/bList2"/>
    <dgm:cxn modelId="{E8C50B35-C2F0-457B-8400-F435485D21F5}" srcId="{27F2EFC3-0E75-49D4-B0B7-776A5F41F0C1}" destId="{80FE5A26-B481-4364-A99E-876E1BF1BF87}" srcOrd="1" destOrd="0" parTransId="{97A224B8-DA57-4EE4-AE7E-5807A792E367}" sibTransId="{70EE96F1-989E-4C48-BDDA-AEB9F378A9FF}"/>
    <dgm:cxn modelId="{7291D535-E8F6-4056-8F34-4871E935E501}" type="presOf" srcId="{34B076AA-1D12-4BE7-8843-499F18DE9237}" destId="{BBD08DF1-55CC-487E-ADEE-DDAFF7345179}" srcOrd="0" destOrd="0" presId="urn:microsoft.com/office/officeart/2005/8/layout/bList2"/>
    <dgm:cxn modelId="{2F401239-D49D-4167-B435-D30929B58509}" type="presOf" srcId="{B8B25823-1C7F-4CFF-856E-56F021635412}" destId="{D2D1B495-1597-4D33-AECE-295B389BE1DB}" srcOrd="0" destOrd="0" presId="urn:microsoft.com/office/officeart/2005/8/layout/bList2"/>
    <dgm:cxn modelId="{A5B0FF3F-9279-4D50-A260-59C4394E7D6C}" type="presOf" srcId="{E02D8084-2621-45D3-92D6-538C5334C170}" destId="{F388CD7E-6CA1-4425-B34A-3A4623C7F5E0}" srcOrd="0" destOrd="0" presId="urn:microsoft.com/office/officeart/2005/8/layout/bList2"/>
    <dgm:cxn modelId="{BF4E0562-B9E1-4CF8-9A1F-06D3D0DB3E18}" type="presOf" srcId="{05AE47A2-D118-4861-AD4C-D938E62E3378}" destId="{27890E75-1454-4190-98E6-49DC1206F900}" srcOrd="0" destOrd="0" presId="urn:microsoft.com/office/officeart/2005/8/layout/bList2"/>
    <dgm:cxn modelId="{A8181F44-63EF-4DC6-8B29-5B24CB1A9421}" type="presOf" srcId="{80FE5A26-B481-4364-A99E-876E1BF1BF87}" destId="{D0B3BF3C-D89B-406D-B79E-5068AB55A813}" srcOrd="1" destOrd="0" presId="urn:microsoft.com/office/officeart/2005/8/layout/bList2"/>
    <dgm:cxn modelId="{4AC79466-3054-42E6-8FAF-78A78D048A7C}" type="presOf" srcId="{C53D10DF-1982-4E14-A78E-E03325F4CD55}" destId="{82F3B3CB-2BBF-408A-941C-C12556E8DC27}" srcOrd="0" destOrd="2" presId="urn:microsoft.com/office/officeart/2005/8/layout/bList2"/>
    <dgm:cxn modelId="{A6EB7348-BFC9-4BC6-8D11-C26369343224}" srcId="{DFF2A0BD-1A12-4DBA-867E-1518355BAC3E}" destId="{9D71E6F7-E4BB-4762-A61A-6233BE8AD508}" srcOrd="0" destOrd="0" parTransId="{E610980C-2259-424A-A00A-34E0DCD89198}" sibTransId="{FCCAF5D3-D782-45D5-8DAD-B70F0EBF9329}"/>
    <dgm:cxn modelId="{05574D69-26A4-4AFE-8BEE-37D0FDAF0284}" type="presOf" srcId="{6C79F8CE-35BD-48F2-B81B-472EAD47CB70}" destId="{ED7946A1-4DEA-44DB-A0ED-D7934BE8A7BD}" srcOrd="0" destOrd="1" presId="urn:microsoft.com/office/officeart/2005/8/layout/bList2"/>
    <dgm:cxn modelId="{1169FD4A-6AE3-4BC8-81D3-A02E2A603621}" type="presOf" srcId="{2861D458-43A2-42C3-AD36-859A60E6FCFF}" destId="{F41D3005-2D71-4228-8BC1-ABCA84FCF6A6}" srcOrd="0" destOrd="0" presId="urn:microsoft.com/office/officeart/2005/8/layout/bList2"/>
    <dgm:cxn modelId="{C242294C-B740-4388-BAAE-230904A77CED}" type="presOf" srcId="{90F86CA1-3C55-4D8C-AA15-955700CBCA65}" destId="{EB77374A-F7D0-4348-99CE-BDFF9FAC7D59}" srcOrd="0" destOrd="1" presId="urn:microsoft.com/office/officeart/2005/8/layout/bList2"/>
    <dgm:cxn modelId="{948E6951-FB88-45DD-A7BC-A72240A2729C}" srcId="{B8B25823-1C7F-4CFF-856E-56F021635412}" destId="{2861D458-43A2-42C3-AD36-859A60E6FCFF}" srcOrd="0" destOrd="0" parTransId="{E81D05EF-F701-4616-A91F-0F359D7036A8}" sibTransId="{9307DC39-DE4E-4221-AEC2-AE1E1691C641}"/>
    <dgm:cxn modelId="{FA54ED52-D98F-4D47-B906-078203BF24B7}" type="presOf" srcId="{DFF2A0BD-1A12-4DBA-867E-1518355BAC3E}" destId="{12D6C6EF-79F0-4F96-B236-F54934C11A8E}" srcOrd="1" destOrd="0" presId="urn:microsoft.com/office/officeart/2005/8/layout/bList2"/>
    <dgm:cxn modelId="{14693259-6C03-4610-9368-8936F5C1CFD4}" srcId="{5CF98D34-F5EC-41CD-A5AA-5EE20A36FB82}" destId="{C53D10DF-1982-4E14-A78E-E03325F4CD55}" srcOrd="2" destOrd="0" parTransId="{8E369B07-E2DE-4800-98F5-A7736E77EDDB}" sibTransId="{7DD586CA-3DF9-4202-AEC6-671C5133D8E2}"/>
    <dgm:cxn modelId="{AB73D65A-BDAE-4BAF-9893-606CBBD77378}" type="presOf" srcId="{5CF98D34-F5EC-41CD-A5AA-5EE20A36FB82}" destId="{A69E4255-D431-44D1-94CD-6385E7DCB29F}" srcOrd="1" destOrd="0" presId="urn:microsoft.com/office/officeart/2005/8/layout/bList2"/>
    <dgm:cxn modelId="{F8A40E7D-45D9-426C-9D21-2928AF9D6933}" srcId="{27F2EFC3-0E75-49D4-B0B7-776A5F41F0C1}" destId="{B8B25823-1C7F-4CFF-856E-56F021635412}" srcOrd="3" destOrd="0" parTransId="{1A7519CE-4E05-4B2A-B782-40A0CBA28DE8}" sibTransId="{05AE47A2-D118-4861-AD4C-D938E62E3378}"/>
    <dgm:cxn modelId="{F51BB47F-C443-4480-A9A7-B78B7BE26E84}" srcId="{27F2EFC3-0E75-49D4-B0B7-776A5F41F0C1}" destId="{5CF98D34-F5EC-41CD-A5AA-5EE20A36FB82}" srcOrd="4" destOrd="0" parTransId="{0C5D02D9-E2FE-4B98-8377-0BAD5B33F21F}" sibTransId="{2947D49A-205D-4CB9-B416-8DBC3A0711E9}"/>
    <dgm:cxn modelId="{2F726B81-5516-4DED-A589-E339F1FC2F9C}" type="presOf" srcId="{37894387-8D7E-4FC7-86A5-91F1722314BB}" destId="{F388CD7E-6CA1-4425-B34A-3A4623C7F5E0}" srcOrd="0" destOrd="2" presId="urn:microsoft.com/office/officeart/2005/8/layout/bList2"/>
    <dgm:cxn modelId="{137A3188-48FD-448F-8F8C-F6FE228A0F35}" srcId="{5CF98D34-F5EC-41CD-A5AA-5EE20A36FB82}" destId="{7953EBDE-5D54-4EA9-A2E9-914CE7BCDEFE}" srcOrd="0" destOrd="0" parTransId="{69BDE732-99D8-46FD-BD69-0E1B5F4773DA}" sibTransId="{E264445E-089F-4E0E-9F54-167372C55DCC}"/>
    <dgm:cxn modelId="{3DA16C88-6664-4B56-B34A-806B62C23B9B}" type="presOf" srcId="{B8B25823-1C7F-4CFF-856E-56F021635412}" destId="{3780BF77-8C25-4A3A-B46D-98A98AB9963D}" srcOrd="1" destOrd="0" presId="urn:microsoft.com/office/officeart/2005/8/layout/bList2"/>
    <dgm:cxn modelId="{A2E8AF8C-F6ED-4DC1-AFFB-DD14D494D8BD}" type="presOf" srcId="{28AD62F7-EB96-4C1A-AAA8-DFF4866E026D}" destId="{EB77374A-F7D0-4348-99CE-BDFF9FAC7D59}" srcOrd="0" destOrd="2" presId="urn:microsoft.com/office/officeart/2005/8/layout/bList2"/>
    <dgm:cxn modelId="{77D3EB8C-EA15-4590-8B15-46DF826CA315}" srcId="{B8B25823-1C7F-4CFF-856E-56F021635412}" destId="{7D992B9B-97B1-4924-8556-9AC888A06259}" srcOrd="1" destOrd="0" parTransId="{43BD9E7D-B955-44AA-AEE5-EBA8E425D76D}" sibTransId="{580C2F12-C638-4ABD-9B14-D887791FF961}"/>
    <dgm:cxn modelId="{50B3FC94-1681-412B-997A-77763B38BF0C}" type="presOf" srcId="{80FE5A26-B481-4364-A99E-876E1BF1BF87}" destId="{39A051F7-C7DC-440F-8D9D-CEA0A8D6654E}" srcOrd="0" destOrd="0" presId="urn:microsoft.com/office/officeart/2005/8/layout/bList2"/>
    <dgm:cxn modelId="{4763679B-47AE-444A-8CED-560DD56AA1DD}" srcId="{DFF2A0BD-1A12-4DBA-867E-1518355BAC3E}" destId="{6C79F8CE-35BD-48F2-B81B-472EAD47CB70}" srcOrd="1" destOrd="0" parTransId="{C5E5F04B-1E6D-4789-8EA8-1739CC08B561}" sibTransId="{5677A821-D044-4BDD-B1F8-BCD0003AC529}"/>
    <dgm:cxn modelId="{C85C459C-4272-4530-BE82-12AA82BC77C2}" type="presOf" srcId="{861B0549-A7D1-444E-89A2-EBB2459C0F2D}" destId="{F41D3005-2D71-4228-8BC1-ABCA84FCF6A6}" srcOrd="0" destOrd="3" presId="urn:microsoft.com/office/officeart/2005/8/layout/bList2"/>
    <dgm:cxn modelId="{FA41B19E-654A-465B-A677-5643DC010D88}" type="presOf" srcId="{C656CC15-4F5E-4AFB-9FCE-3CEF27888467}" destId="{D660C519-CAE9-4304-8119-573DE102C67A}" srcOrd="0" destOrd="0" presId="urn:microsoft.com/office/officeart/2005/8/layout/bList2"/>
    <dgm:cxn modelId="{0F3B2EAB-B583-4017-9E36-8D3ABC938E6D}" srcId="{B8B25823-1C7F-4CFF-856E-56F021635412}" destId="{861B0549-A7D1-444E-89A2-EBB2459C0F2D}" srcOrd="3" destOrd="0" parTransId="{956BEE91-3313-4D59-BC50-43E2C1E8C49A}" sibTransId="{6AB593C3-4B1C-4925-8289-91134B61626B}"/>
    <dgm:cxn modelId="{F8C110AD-696E-44FE-9D67-6483D1578880}" type="presOf" srcId="{B2449D6B-674D-42B0-9C22-0E2301AF707F}" destId="{017FEF8F-AD2F-4BD4-8C2A-9B7418B7C211}" srcOrd="0" destOrd="0" presId="urn:microsoft.com/office/officeart/2005/8/layout/bList2"/>
    <dgm:cxn modelId="{94E2D4B4-1249-4E1C-9B0C-C264C29311C2}" srcId="{B2449D6B-674D-42B0-9C22-0E2301AF707F}" destId="{28AD62F7-EB96-4C1A-AAA8-DFF4866E026D}" srcOrd="2" destOrd="0" parTransId="{1F69E80B-42A0-41AA-9292-199610D488DE}" sibTransId="{F3365FE7-45C9-45BE-9F2D-A4F58CDCF358}"/>
    <dgm:cxn modelId="{C6F315B6-81CB-4BBC-A29F-A0826F8A947C}" type="presOf" srcId="{5BC32606-049C-4931-A735-7670939BE404}" destId="{F41D3005-2D71-4228-8BC1-ABCA84FCF6A6}" srcOrd="0" destOrd="2" presId="urn:microsoft.com/office/officeart/2005/8/layout/bList2"/>
    <dgm:cxn modelId="{208628BB-7277-4EC7-914D-07A2C35E914A}" type="presOf" srcId="{5CF98D34-F5EC-41CD-A5AA-5EE20A36FB82}" destId="{E6F9D4AF-A4A7-4FDE-A3A7-279D77ADF2F8}" srcOrd="0" destOrd="0" presId="urn:microsoft.com/office/officeart/2005/8/layout/bList2"/>
    <dgm:cxn modelId="{AEB589C1-50E8-4FC4-8BBA-AD9D305C73A5}" srcId="{5CF98D34-F5EC-41CD-A5AA-5EE20A36FB82}" destId="{B2F74688-148C-455D-A4DE-2ECD1DAF5D35}" srcOrd="1" destOrd="0" parTransId="{41866172-2BAD-4612-A894-FF5FE8BBB181}" sibTransId="{854E93E9-093A-42FA-A64C-0E61F410163E}"/>
    <dgm:cxn modelId="{AF7216CB-B00A-4A16-B476-D478EF83400E}" type="presOf" srcId="{70EE96F1-989E-4C48-BDDA-AEB9F378A9FF}" destId="{C59F77F4-9CAB-4EB7-BA58-9B226B48F9D1}" srcOrd="0" destOrd="0" presId="urn:microsoft.com/office/officeart/2005/8/layout/bList2"/>
    <dgm:cxn modelId="{8DAB41DC-6A49-4397-B341-6ABF2F3E46F2}" srcId="{B8B25823-1C7F-4CFF-856E-56F021635412}" destId="{5BC32606-049C-4931-A735-7670939BE404}" srcOrd="2" destOrd="0" parTransId="{92164695-68C4-4045-B21A-1CDED30F400C}" sibTransId="{390F1C07-6C70-401A-BC78-521CAE0858D1}"/>
    <dgm:cxn modelId="{BBA4FADC-61B5-494E-97BF-DB28B971401E}" srcId="{B2449D6B-674D-42B0-9C22-0E2301AF707F}" destId="{90F86CA1-3C55-4D8C-AA15-955700CBCA65}" srcOrd="1" destOrd="0" parTransId="{580FA0A8-EEA6-4668-B09E-0EEFA43A1F61}" sibTransId="{114EDDFE-084E-493D-8AD4-653210549E15}"/>
    <dgm:cxn modelId="{1BF2A7DD-7291-4A3A-8887-CB1CAE52BF32}" srcId="{B2449D6B-674D-42B0-9C22-0E2301AF707F}" destId="{86E47809-FC25-4313-A173-39465A52D4BF}" srcOrd="0" destOrd="0" parTransId="{C80E792C-F223-456B-B852-3704238E016E}" sibTransId="{25E4A7F7-FEB2-44DA-BA28-B683015A087F}"/>
    <dgm:cxn modelId="{B7A3F0DF-9EA3-4772-85A0-9A1A3C3EC890}" type="presOf" srcId="{7D992B9B-97B1-4924-8556-9AC888A06259}" destId="{F41D3005-2D71-4228-8BC1-ABCA84FCF6A6}" srcOrd="0" destOrd="1" presId="urn:microsoft.com/office/officeart/2005/8/layout/bList2"/>
    <dgm:cxn modelId="{A631CCE1-5557-4E60-B26C-27019950D4E8}" type="presOf" srcId="{86E47809-FC25-4313-A173-39465A52D4BF}" destId="{EB77374A-F7D0-4348-99CE-BDFF9FAC7D59}" srcOrd="0" destOrd="0" presId="urn:microsoft.com/office/officeart/2005/8/layout/bList2"/>
    <dgm:cxn modelId="{654785E4-80E7-4057-A8AD-38D8DD4351E2}" type="presOf" srcId="{DFF2A0BD-1A12-4DBA-867E-1518355BAC3E}" destId="{786C1C53-EC25-4213-AE3E-89E4DF52DC84}" srcOrd="0" destOrd="0" presId="urn:microsoft.com/office/officeart/2005/8/layout/bList2"/>
    <dgm:cxn modelId="{1D0A10EF-574A-4CB9-AE21-B33AFD41F753}" type="presOf" srcId="{B2449D6B-674D-42B0-9C22-0E2301AF707F}" destId="{31B3F079-B1DC-4303-B0BC-85462D77D8A0}" srcOrd="1" destOrd="0" presId="urn:microsoft.com/office/officeart/2005/8/layout/bList2"/>
    <dgm:cxn modelId="{1AC744F9-A3A8-43B0-8362-1D3504F2EC1B}" type="presOf" srcId="{27F2EFC3-0E75-49D4-B0B7-776A5F41F0C1}" destId="{CA8726A2-E4B7-4486-9BA3-4600B4ED9E3B}" srcOrd="0" destOrd="0" presId="urn:microsoft.com/office/officeart/2005/8/layout/bList2"/>
    <dgm:cxn modelId="{4076583C-5C5F-4E3A-8E69-81EF760FD6F7}" type="presParOf" srcId="{CA8726A2-E4B7-4486-9BA3-4600B4ED9E3B}" destId="{964BDA2B-00AF-482E-B615-0BD08E253CE3}" srcOrd="0" destOrd="0" presId="urn:microsoft.com/office/officeart/2005/8/layout/bList2"/>
    <dgm:cxn modelId="{AB5C57E6-5E69-45CE-AFC7-F445B07530DF}" type="presParOf" srcId="{964BDA2B-00AF-482E-B615-0BD08E253CE3}" destId="{ED7946A1-4DEA-44DB-A0ED-D7934BE8A7BD}" srcOrd="0" destOrd="0" presId="urn:microsoft.com/office/officeart/2005/8/layout/bList2"/>
    <dgm:cxn modelId="{EEB227F3-DC9C-4E41-AA50-7CB61DA36665}" type="presParOf" srcId="{964BDA2B-00AF-482E-B615-0BD08E253CE3}" destId="{786C1C53-EC25-4213-AE3E-89E4DF52DC84}" srcOrd="1" destOrd="0" presId="urn:microsoft.com/office/officeart/2005/8/layout/bList2"/>
    <dgm:cxn modelId="{726D401C-55A9-400D-9358-41BAA812CF97}" type="presParOf" srcId="{964BDA2B-00AF-482E-B615-0BD08E253CE3}" destId="{12D6C6EF-79F0-4F96-B236-F54934C11A8E}" srcOrd="2" destOrd="0" presId="urn:microsoft.com/office/officeart/2005/8/layout/bList2"/>
    <dgm:cxn modelId="{E53DE75A-FEC5-4B49-8A08-7B2CA6DF4F78}" type="presParOf" srcId="{964BDA2B-00AF-482E-B615-0BD08E253CE3}" destId="{0DA8C0ED-5A27-47EC-95DD-C0713EC6BD37}" srcOrd="3" destOrd="0" presId="urn:microsoft.com/office/officeart/2005/8/layout/bList2"/>
    <dgm:cxn modelId="{DFD8182B-9580-4736-BBE9-6C025EE22E30}" type="presParOf" srcId="{CA8726A2-E4B7-4486-9BA3-4600B4ED9E3B}" destId="{D660C519-CAE9-4304-8119-573DE102C67A}" srcOrd="1" destOrd="0" presId="urn:microsoft.com/office/officeart/2005/8/layout/bList2"/>
    <dgm:cxn modelId="{776C273E-89FF-4D8A-9BA2-FB5A2F45BCCA}" type="presParOf" srcId="{CA8726A2-E4B7-4486-9BA3-4600B4ED9E3B}" destId="{E6AFB5E7-CD58-4EE1-875E-7DC4963B4870}" srcOrd="2" destOrd="0" presId="urn:microsoft.com/office/officeart/2005/8/layout/bList2"/>
    <dgm:cxn modelId="{F049311D-414C-4465-B961-130CB2C479AB}" type="presParOf" srcId="{E6AFB5E7-CD58-4EE1-875E-7DC4963B4870}" destId="{F388CD7E-6CA1-4425-B34A-3A4623C7F5E0}" srcOrd="0" destOrd="0" presId="urn:microsoft.com/office/officeart/2005/8/layout/bList2"/>
    <dgm:cxn modelId="{104EEDCE-288B-4F15-A3F2-AEBBD6D5A194}" type="presParOf" srcId="{E6AFB5E7-CD58-4EE1-875E-7DC4963B4870}" destId="{39A051F7-C7DC-440F-8D9D-CEA0A8D6654E}" srcOrd="1" destOrd="0" presId="urn:microsoft.com/office/officeart/2005/8/layout/bList2"/>
    <dgm:cxn modelId="{5B3C2671-C587-4578-A52A-F127020FF473}" type="presParOf" srcId="{E6AFB5E7-CD58-4EE1-875E-7DC4963B4870}" destId="{D0B3BF3C-D89B-406D-B79E-5068AB55A813}" srcOrd="2" destOrd="0" presId="urn:microsoft.com/office/officeart/2005/8/layout/bList2"/>
    <dgm:cxn modelId="{4D0687E5-1F8A-40C1-B71A-E497A175E3A6}" type="presParOf" srcId="{E6AFB5E7-CD58-4EE1-875E-7DC4963B4870}" destId="{D260387C-3149-4A44-8391-EEE0A97F3FCB}" srcOrd="3" destOrd="0" presId="urn:microsoft.com/office/officeart/2005/8/layout/bList2"/>
    <dgm:cxn modelId="{02B6B58D-4C9F-4C0B-87C2-0E8420A11736}" type="presParOf" srcId="{CA8726A2-E4B7-4486-9BA3-4600B4ED9E3B}" destId="{C59F77F4-9CAB-4EB7-BA58-9B226B48F9D1}" srcOrd="3" destOrd="0" presId="urn:microsoft.com/office/officeart/2005/8/layout/bList2"/>
    <dgm:cxn modelId="{FACB076E-E075-4879-A872-54A4DB55D51F}" type="presParOf" srcId="{CA8726A2-E4B7-4486-9BA3-4600B4ED9E3B}" destId="{1138BD81-B09D-4A98-9650-3997AAFA245A}" srcOrd="4" destOrd="0" presId="urn:microsoft.com/office/officeart/2005/8/layout/bList2"/>
    <dgm:cxn modelId="{1489A0B4-9007-4C54-97C4-1EF03756EFF0}" type="presParOf" srcId="{1138BD81-B09D-4A98-9650-3997AAFA245A}" destId="{EB77374A-F7D0-4348-99CE-BDFF9FAC7D59}" srcOrd="0" destOrd="0" presId="urn:microsoft.com/office/officeart/2005/8/layout/bList2"/>
    <dgm:cxn modelId="{5C3B2B4F-CA32-47DE-BEF6-94BC35F3FB7B}" type="presParOf" srcId="{1138BD81-B09D-4A98-9650-3997AAFA245A}" destId="{017FEF8F-AD2F-4BD4-8C2A-9B7418B7C211}" srcOrd="1" destOrd="0" presId="urn:microsoft.com/office/officeart/2005/8/layout/bList2"/>
    <dgm:cxn modelId="{0655D944-F31C-4F5C-9A0F-032AA5CF3D85}" type="presParOf" srcId="{1138BD81-B09D-4A98-9650-3997AAFA245A}" destId="{31B3F079-B1DC-4303-B0BC-85462D77D8A0}" srcOrd="2" destOrd="0" presId="urn:microsoft.com/office/officeart/2005/8/layout/bList2"/>
    <dgm:cxn modelId="{5193361A-D8C4-47DE-93CA-A38DD4E3CBE2}" type="presParOf" srcId="{1138BD81-B09D-4A98-9650-3997AAFA245A}" destId="{7D0726B4-F6F8-4955-896A-CB2221717566}" srcOrd="3" destOrd="0" presId="urn:microsoft.com/office/officeart/2005/8/layout/bList2"/>
    <dgm:cxn modelId="{8BEFDA50-E1F6-45F4-9D31-D9C98DAEE30C}" type="presParOf" srcId="{CA8726A2-E4B7-4486-9BA3-4600B4ED9E3B}" destId="{BBD08DF1-55CC-487E-ADEE-DDAFF7345179}" srcOrd="5" destOrd="0" presId="urn:microsoft.com/office/officeart/2005/8/layout/bList2"/>
    <dgm:cxn modelId="{1172CF63-F73F-46B2-BAA6-FB30E9F7F251}" type="presParOf" srcId="{CA8726A2-E4B7-4486-9BA3-4600B4ED9E3B}" destId="{A2F02CE1-45F4-4894-B802-6351899E451C}" srcOrd="6" destOrd="0" presId="urn:microsoft.com/office/officeart/2005/8/layout/bList2"/>
    <dgm:cxn modelId="{2E060522-982C-43CA-9C05-36EEB8CA7A74}" type="presParOf" srcId="{A2F02CE1-45F4-4894-B802-6351899E451C}" destId="{F41D3005-2D71-4228-8BC1-ABCA84FCF6A6}" srcOrd="0" destOrd="0" presId="urn:microsoft.com/office/officeart/2005/8/layout/bList2"/>
    <dgm:cxn modelId="{99CA7B31-0CCD-43C0-87DC-1DC93FB4245A}" type="presParOf" srcId="{A2F02CE1-45F4-4894-B802-6351899E451C}" destId="{D2D1B495-1597-4D33-AECE-295B389BE1DB}" srcOrd="1" destOrd="0" presId="urn:microsoft.com/office/officeart/2005/8/layout/bList2"/>
    <dgm:cxn modelId="{D327B9CC-64B2-4EEF-9C6C-10C7BBCAABDD}" type="presParOf" srcId="{A2F02CE1-45F4-4894-B802-6351899E451C}" destId="{3780BF77-8C25-4A3A-B46D-98A98AB9963D}" srcOrd="2" destOrd="0" presId="urn:microsoft.com/office/officeart/2005/8/layout/bList2"/>
    <dgm:cxn modelId="{318A17D8-494A-42CA-9876-CD2E63C0CD13}" type="presParOf" srcId="{A2F02CE1-45F4-4894-B802-6351899E451C}" destId="{B5EDFEF4-4992-414B-B3C4-1559724EF407}" srcOrd="3" destOrd="0" presId="urn:microsoft.com/office/officeart/2005/8/layout/bList2"/>
    <dgm:cxn modelId="{16B101D9-F024-4792-A395-B23F9876FE2F}" type="presParOf" srcId="{CA8726A2-E4B7-4486-9BA3-4600B4ED9E3B}" destId="{27890E75-1454-4190-98E6-49DC1206F900}" srcOrd="7" destOrd="0" presId="urn:microsoft.com/office/officeart/2005/8/layout/bList2"/>
    <dgm:cxn modelId="{DD8CAAC4-F437-4EB7-AEA0-34AB76FC35FA}" type="presParOf" srcId="{CA8726A2-E4B7-4486-9BA3-4600B4ED9E3B}" destId="{54E94307-03DB-4750-BB57-E8ED46C5E7AA}" srcOrd="8" destOrd="0" presId="urn:microsoft.com/office/officeart/2005/8/layout/bList2"/>
    <dgm:cxn modelId="{0C31EEC6-1DC4-46D0-90EE-28283E1D0D27}" type="presParOf" srcId="{54E94307-03DB-4750-BB57-E8ED46C5E7AA}" destId="{82F3B3CB-2BBF-408A-941C-C12556E8DC27}" srcOrd="0" destOrd="0" presId="urn:microsoft.com/office/officeart/2005/8/layout/bList2"/>
    <dgm:cxn modelId="{139AA064-EE99-40F0-94D5-06A9CA0CF628}" type="presParOf" srcId="{54E94307-03DB-4750-BB57-E8ED46C5E7AA}" destId="{E6F9D4AF-A4A7-4FDE-A3A7-279D77ADF2F8}" srcOrd="1" destOrd="0" presId="urn:microsoft.com/office/officeart/2005/8/layout/bList2"/>
    <dgm:cxn modelId="{639FE3D2-8B00-4840-B3F8-28B8CD99319E}" type="presParOf" srcId="{54E94307-03DB-4750-BB57-E8ED46C5E7AA}" destId="{A69E4255-D431-44D1-94CD-6385E7DCB29F}" srcOrd="2" destOrd="0" presId="urn:microsoft.com/office/officeart/2005/8/layout/bList2"/>
    <dgm:cxn modelId="{F7A16272-7778-4C72-A7A4-965E47A318D8}" type="presParOf" srcId="{54E94307-03DB-4750-BB57-E8ED46C5E7AA}" destId="{E41CCF72-C5DF-44F0-94B5-B47332BCDD9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FB66C-1A20-4152-B5F6-ECEC4953EBA0}">
      <dsp:nvSpPr>
        <dsp:cNvPr id="0" name=""/>
        <dsp:cNvSpPr/>
      </dsp:nvSpPr>
      <dsp:spPr>
        <a:xfrm>
          <a:off x="122783" y="448707"/>
          <a:ext cx="5379317" cy="1681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622" tIns="102870" rIns="102870" bIns="10287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7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Коммуникативно-деятельностный </a:t>
          </a:r>
        </a:p>
        <a:p>
          <a:pPr marL="0" lvl="0" defTabSz="2311400">
            <a:spcBef>
              <a:spcPct val="0"/>
            </a:spcBef>
            <a:buNone/>
          </a:pPr>
          <a:endParaRPr lang="ru-RU" sz="2700" kern="1200" dirty="0">
            <a:solidFill>
              <a:schemeClr val="accent5">
                <a:lumMod val="75000"/>
              </a:schemeClr>
            </a:solidFill>
            <a:latin typeface="+mn-lt"/>
          </a:endParaRPr>
        </a:p>
      </dsp:txBody>
      <dsp:txXfrm>
        <a:off x="122783" y="448707"/>
        <a:ext cx="5379317" cy="1681036"/>
      </dsp:txXfrm>
    </dsp:sp>
    <dsp:sp modelId="{F280317D-8AFC-4D4A-973F-ADD98FE9E541}">
      <dsp:nvSpPr>
        <dsp:cNvPr id="0" name=""/>
        <dsp:cNvSpPr/>
      </dsp:nvSpPr>
      <dsp:spPr>
        <a:xfrm>
          <a:off x="256899" y="557663"/>
          <a:ext cx="778592" cy="1125914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27D61-0B6F-42A3-9067-4CDFD96B3149}">
      <dsp:nvSpPr>
        <dsp:cNvPr id="0" name=""/>
        <dsp:cNvSpPr/>
      </dsp:nvSpPr>
      <dsp:spPr>
        <a:xfrm>
          <a:off x="5833050" y="443882"/>
          <a:ext cx="5552477" cy="17008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622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Системно-функциональный </a:t>
          </a:r>
          <a:endParaRPr lang="ru-RU" sz="2700" kern="1200" dirty="0">
            <a:solidFill>
              <a:schemeClr val="accent5">
                <a:lumMod val="75000"/>
              </a:schemeClr>
            </a:solidFill>
            <a:latin typeface="+mn-lt"/>
          </a:endParaRPr>
        </a:p>
      </dsp:txBody>
      <dsp:txXfrm>
        <a:off x="5833050" y="443882"/>
        <a:ext cx="5552477" cy="1700856"/>
      </dsp:txXfrm>
    </dsp:sp>
    <dsp:sp modelId="{EFB156F6-F82D-4CF1-835B-66A7334A6081}">
      <dsp:nvSpPr>
        <dsp:cNvPr id="0" name=""/>
        <dsp:cNvSpPr/>
      </dsp:nvSpPr>
      <dsp:spPr>
        <a:xfrm>
          <a:off x="5563134" y="364097"/>
          <a:ext cx="1176725" cy="17650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3DF54-16EA-44DA-BEBD-2A7A9864D087}">
      <dsp:nvSpPr>
        <dsp:cNvPr id="0" name=""/>
        <dsp:cNvSpPr/>
      </dsp:nvSpPr>
      <dsp:spPr>
        <a:xfrm>
          <a:off x="0" y="2459285"/>
          <a:ext cx="5804122" cy="1681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622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Лингвокультуроведческий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(культурологический)</a:t>
          </a:r>
          <a:endParaRPr lang="ru-RU" sz="2700" kern="1200" dirty="0">
            <a:solidFill>
              <a:schemeClr val="accent5">
                <a:lumMod val="75000"/>
              </a:schemeClr>
            </a:solidFill>
            <a:latin typeface="+mn-lt"/>
          </a:endParaRPr>
        </a:p>
      </dsp:txBody>
      <dsp:txXfrm>
        <a:off x="0" y="2459285"/>
        <a:ext cx="5804122" cy="1681036"/>
      </dsp:txXfrm>
    </dsp:sp>
    <dsp:sp modelId="{244FF137-91A6-4B8D-9390-F76916109BD5}">
      <dsp:nvSpPr>
        <dsp:cNvPr id="0" name=""/>
        <dsp:cNvSpPr/>
      </dsp:nvSpPr>
      <dsp:spPr>
        <a:xfrm>
          <a:off x="87328" y="2405379"/>
          <a:ext cx="1036130" cy="1504985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t="16106" r="-63000" b="-16106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4B9C7-30D6-4A44-9E45-3B7E9F1C89EC}">
      <dsp:nvSpPr>
        <dsp:cNvPr id="0" name=""/>
        <dsp:cNvSpPr/>
      </dsp:nvSpPr>
      <dsp:spPr>
        <a:xfrm>
          <a:off x="6033285" y="2431329"/>
          <a:ext cx="5379317" cy="1681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622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Текстоцентрический принцип</a:t>
          </a:r>
          <a:endParaRPr lang="ru-RU" sz="2700" kern="1200" dirty="0">
            <a:solidFill>
              <a:schemeClr val="accent5">
                <a:lumMod val="75000"/>
              </a:schemeClr>
            </a:solidFill>
            <a:latin typeface="+mn-lt"/>
          </a:endParaRPr>
        </a:p>
      </dsp:txBody>
      <dsp:txXfrm>
        <a:off x="6033285" y="2431329"/>
        <a:ext cx="5379317" cy="1681036"/>
      </dsp:txXfrm>
    </dsp:sp>
    <dsp:sp modelId="{7D5F2680-EEA4-4013-959A-1566101C3317}">
      <dsp:nvSpPr>
        <dsp:cNvPr id="0" name=""/>
        <dsp:cNvSpPr/>
      </dsp:nvSpPr>
      <dsp:spPr>
        <a:xfrm>
          <a:off x="6021243" y="2398746"/>
          <a:ext cx="846348" cy="126897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946A1-4DEA-44DB-A0ED-D7934BE8A7BD}">
      <dsp:nvSpPr>
        <dsp:cNvPr id="0" name=""/>
        <dsp:cNvSpPr/>
      </dsp:nvSpPr>
      <dsp:spPr>
        <a:xfrm>
          <a:off x="536928" y="53789"/>
          <a:ext cx="2406360" cy="1796297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Вопросы и задания, обращённые к опыту учащихся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Целеполагание</a:t>
          </a:r>
        </a:p>
      </dsp:txBody>
      <dsp:txXfrm>
        <a:off x="579017" y="95878"/>
        <a:ext cx="2322182" cy="1754208"/>
      </dsp:txXfrm>
    </dsp:sp>
    <dsp:sp modelId="{12D6C6EF-79F0-4F96-B236-F54934C11A8E}">
      <dsp:nvSpPr>
        <dsp:cNvPr id="0" name=""/>
        <dsp:cNvSpPr/>
      </dsp:nvSpPr>
      <dsp:spPr>
        <a:xfrm>
          <a:off x="536928" y="1850078"/>
          <a:ext cx="2406360" cy="77240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Введение в тему</a:t>
          </a:r>
        </a:p>
      </dsp:txBody>
      <dsp:txXfrm>
        <a:off x="536928" y="1850078"/>
        <a:ext cx="1694620" cy="772407"/>
      </dsp:txXfrm>
    </dsp:sp>
    <dsp:sp modelId="{0DA8C0ED-5A27-47EC-95DD-C0713EC6BD37}">
      <dsp:nvSpPr>
        <dsp:cNvPr id="0" name=""/>
        <dsp:cNvSpPr/>
      </dsp:nvSpPr>
      <dsp:spPr>
        <a:xfrm>
          <a:off x="2299620" y="1925767"/>
          <a:ext cx="842226" cy="842226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8CD7E-6CA1-4425-B34A-3A4623C7F5E0}">
      <dsp:nvSpPr>
        <dsp:cNvPr id="0" name=""/>
        <dsp:cNvSpPr/>
      </dsp:nvSpPr>
      <dsp:spPr>
        <a:xfrm>
          <a:off x="3350503" y="53789"/>
          <a:ext cx="2406360" cy="1796297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 </a:t>
          </a: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Создание общего представления о предмете речи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Определение основной мысли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 Создание плана</a:t>
          </a:r>
        </a:p>
      </dsp:txBody>
      <dsp:txXfrm>
        <a:off x="3392592" y="95878"/>
        <a:ext cx="2322182" cy="1754208"/>
      </dsp:txXfrm>
    </dsp:sp>
    <dsp:sp modelId="{D0B3BF3C-D89B-406D-B79E-5068AB55A813}">
      <dsp:nvSpPr>
        <dsp:cNvPr id="0" name=""/>
        <dsp:cNvSpPr/>
      </dsp:nvSpPr>
      <dsp:spPr>
        <a:xfrm>
          <a:off x="3350503" y="1850078"/>
          <a:ext cx="2406360" cy="77240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Работа с текстом-образцом</a:t>
          </a:r>
        </a:p>
      </dsp:txBody>
      <dsp:txXfrm>
        <a:off x="3350503" y="1850078"/>
        <a:ext cx="1694620" cy="772407"/>
      </dsp:txXfrm>
    </dsp:sp>
    <dsp:sp modelId="{D260387C-3149-4A44-8391-EEE0A97F3FCB}">
      <dsp:nvSpPr>
        <dsp:cNvPr id="0" name=""/>
        <dsp:cNvSpPr/>
      </dsp:nvSpPr>
      <dsp:spPr>
        <a:xfrm>
          <a:off x="5037782" y="1804428"/>
          <a:ext cx="842226" cy="842226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7374A-F7D0-4348-99CE-BDFF9FAC7D59}">
      <dsp:nvSpPr>
        <dsp:cNvPr id="0" name=""/>
        <dsp:cNvSpPr/>
      </dsp:nvSpPr>
      <dsp:spPr>
        <a:xfrm>
          <a:off x="6164078" y="53789"/>
          <a:ext cx="2406360" cy="1796297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Анализ особенностей строения предложений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Анализ пунктуации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kern="1200" dirty="0">
            <a:solidFill>
              <a:schemeClr val="accent4">
                <a:lumMod val="50000"/>
              </a:schemeClr>
            </a:solidFill>
            <a:latin typeface="+mn-lt"/>
          </a:endParaRPr>
        </a:p>
      </dsp:txBody>
      <dsp:txXfrm>
        <a:off x="6206167" y="95878"/>
        <a:ext cx="2322182" cy="1754208"/>
      </dsp:txXfrm>
    </dsp:sp>
    <dsp:sp modelId="{31B3F079-B1DC-4303-B0BC-85462D77D8A0}">
      <dsp:nvSpPr>
        <dsp:cNvPr id="0" name=""/>
        <dsp:cNvSpPr/>
      </dsp:nvSpPr>
      <dsp:spPr>
        <a:xfrm>
          <a:off x="6164078" y="1850078"/>
          <a:ext cx="2406360" cy="77240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Работа с предложением</a:t>
          </a:r>
        </a:p>
      </dsp:txBody>
      <dsp:txXfrm>
        <a:off x="6164078" y="1850078"/>
        <a:ext cx="1694620" cy="772407"/>
      </dsp:txXfrm>
    </dsp:sp>
    <dsp:sp modelId="{7D0726B4-F6F8-4955-896A-CB2221717566}">
      <dsp:nvSpPr>
        <dsp:cNvPr id="0" name=""/>
        <dsp:cNvSpPr/>
      </dsp:nvSpPr>
      <dsp:spPr>
        <a:xfrm>
          <a:off x="7926770" y="1925767"/>
          <a:ext cx="842226" cy="842226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D3005-2D71-4228-8BC1-ABCA84FCF6A6}">
      <dsp:nvSpPr>
        <dsp:cNvPr id="0" name=""/>
        <dsp:cNvSpPr/>
      </dsp:nvSpPr>
      <dsp:spPr>
        <a:xfrm>
          <a:off x="5445460" y="2911770"/>
          <a:ext cx="3520674" cy="1796297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Анализ лексической сочетаемости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Вопросы точности употребления слов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Синонимия/антонимия 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Правописание</a:t>
          </a:r>
        </a:p>
      </dsp:txBody>
      <dsp:txXfrm>
        <a:off x="5487549" y="2953859"/>
        <a:ext cx="3436496" cy="1754208"/>
      </dsp:txXfrm>
    </dsp:sp>
    <dsp:sp modelId="{3780BF77-8C25-4A3A-B46D-98A98AB9963D}">
      <dsp:nvSpPr>
        <dsp:cNvPr id="0" name=""/>
        <dsp:cNvSpPr/>
      </dsp:nvSpPr>
      <dsp:spPr>
        <a:xfrm>
          <a:off x="5425909" y="4689219"/>
          <a:ext cx="3541008" cy="77240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Работа со словом</a:t>
          </a:r>
        </a:p>
      </dsp:txBody>
      <dsp:txXfrm>
        <a:off x="5425909" y="4689219"/>
        <a:ext cx="2493667" cy="772407"/>
      </dsp:txXfrm>
    </dsp:sp>
    <dsp:sp modelId="{B5EDFEF4-4992-414B-B3C4-1559724EF407}">
      <dsp:nvSpPr>
        <dsp:cNvPr id="0" name=""/>
        <dsp:cNvSpPr/>
      </dsp:nvSpPr>
      <dsp:spPr>
        <a:xfrm>
          <a:off x="7416561" y="4689364"/>
          <a:ext cx="842226" cy="842226"/>
        </a:xfrm>
        <a:prstGeom prst="ellipse">
          <a:avLst/>
        </a:prstGeom>
        <a:blipFill>
          <a:blip xmlns:r="http://schemas.openxmlformats.org/officeDocument/2006/relationships"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3B3CB-2BBF-408A-941C-C12556E8DC27}">
      <dsp:nvSpPr>
        <dsp:cNvPr id="0" name=""/>
        <dsp:cNvSpPr/>
      </dsp:nvSpPr>
      <dsp:spPr>
        <a:xfrm>
          <a:off x="0" y="2905214"/>
          <a:ext cx="3527364" cy="1796297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Обобщение  наработок на предыдущих этапах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Рекомендации по редактированию текста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accent4">
                  <a:lumMod val="50000"/>
                </a:schemeClr>
              </a:solidFill>
              <a:latin typeface="+mn-lt"/>
            </a:rPr>
            <a:t>Самооценка проделанной работы</a:t>
          </a:r>
        </a:p>
      </dsp:txBody>
      <dsp:txXfrm>
        <a:off x="42089" y="2947303"/>
        <a:ext cx="3443186" cy="1754208"/>
      </dsp:txXfrm>
    </dsp:sp>
    <dsp:sp modelId="{A69E4255-D431-44D1-94CD-6385E7DCB29F}">
      <dsp:nvSpPr>
        <dsp:cNvPr id="0" name=""/>
        <dsp:cNvSpPr/>
      </dsp:nvSpPr>
      <dsp:spPr>
        <a:xfrm>
          <a:off x="13186" y="4736351"/>
          <a:ext cx="3508786" cy="77240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2"/>
              </a:solidFill>
              <a:latin typeface="+mn-lt"/>
            </a:rPr>
            <a:t>Создание собственного текста</a:t>
          </a:r>
        </a:p>
      </dsp:txBody>
      <dsp:txXfrm>
        <a:off x="13186" y="4736351"/>
        <a:ext cx="2470976" cy="772407"/>
      </dsp:txXfrm>
    </dsp:sp>
    <dsp:sp modelId="{E41CCF72-C5DF-44F0-94B5-B47332BCDD93}">
      <dsp:nvSpPr>
        <dsp:cNvPr id="0" name=""/>
        <dsp:cNvSpPr/>
      </dsp:nvSpPr>
      <dsp:spPr>
        <a:xfrm>
          <a:off x="2525042" y="4679939"/>
          <a:ext cx="842226" cy="842226"/>
        </a:xfrm>
        <a:prstGeom prst="ellipse">
          <a:avLst/>
        </a:prstGeom>
        <a:blipFill rotWithShape="1">
          <a:blip xmlns:r="http://schemas.openxmlformats.org/officeDocument/2006/relationships"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3A1A0-FBBA-4F05-B3AE-01F92AC47BED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E5C-043F-4685-B2F0-F59F2664C83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29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C8E5C-043F-4685-B2F0-F59F2664C83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82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8E0A1-CEC9-4423-A7E2-2AA13047D66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8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C8E5C-043F-4685-B2F0-F59F2664C83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1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69541-F6E3-45A4-AB09-B11B087541D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68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C0B9A-B0E4-4841-B9F7-66F958C6139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08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38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7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90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47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41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97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34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74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28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09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473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39C106F-4A7E-4764-9AA2-DD21FACFC0DF}" type="datetimeFigureOut">
              <a:rPr lang="ru-RU" smtClean="0"/>
              <a:t>22.11.2024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79DFC2B-4EF5-424F-817E-CB10C16543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#_Toc38569144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svg"/><Relationship Id="rId7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hyperlink" Target="mailto:breus0849@mail.ru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hyperlink" Target="mailto:tmatokhina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sv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13.sv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0B983-9978-4D50-8C6C-4FBEF8F00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МАСТЕРСКАЯ ЧТЕНИЯ И ПИСЬМА</a:t>
            </a:r>
            <a:br>
              <a:rPr lang="ru-RU" sz="3600" dirty="0"/>
            </a:br>
            <a:r>
              <a:rPr lang="ru-RU" sz="3600" b="1" dirty="0"/>
              <a:t>КАК ИНСТРУМЕНТ РАЗВИТИЯ РЕЧИ УЧАЩИХСЯ: ИЗ ОПЫТА РАЗРАБОТКИ НАЦИОНАЛЬНЫХ УЧЕБНИКОВ ПО РУССКОМУ ЯЗЫКУ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54423-E838-4CC5-B904-4CC2E25F9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3172" y="489478"/>
            <a:ext cx="9144000" cy="1309255"/>
          </a:xfrm>
        </p:spPr>
        <p:txBody>
          <a:bodyPr/>
          <a:lstStyle/>
          <a:p>
            <a:pPr algn="ctr"/>
            <a:r>
              <a:rPr lang="fr-RE" b="1" dirty="0"/>
              <a:t>VII </a:t>
            </a:r>
            <a:r>
              <a:rPr lang="ru-RU" b="1" dirty="0"/>
              <a:t>Московский международный культурно-образовательный</a:t>
            </a:r>
          </a:p>
          <a:p>
            <a:pPr algn="ctr"/>
            <a:r>
              <a:rPr lang="ru-RU" b="1" dirty="0"/>
              <a:t>форум по РКИ – 2024</a:t>
            </a: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798C7415-6898-49C4-B65B-2005C0FF5225}"/>
              </a:ext>
            </a:extLst>
          </p:cNvPr>
          <p:cNvSpPr txBox="1">
            <a:spLocks/>
          </p:cNvSpPr>
          <p:nvPr/>
        </p:nvSpPr>
        <p:spPr>
          <a:xfrm>
            <a:off x="3973807" y="5098774"/>
            <a:ext cx="7376680" cy="1347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i="1" dirty="0"/>
              <a:t>Татьяна Алексеевна Матохина,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главный специалист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Кыргызской академии образования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21-22 ноября 2024 </a:t>
            </a:r>
          </a:p>
        </p:txBody>
      </p:sp>
    </p:spTree>
    <p:extLst>
      <p:ext uri="{BB962C8B-B14F-4D97-AF65-F5344CB8AC3E}">
        <p14:creationId xmlns:p14="http://schemas.microsoft.com/office/powerpoint/2010/main" val="4071953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D74B74-4F34-4666-95BB-CB49F23581C1}"/>
              </a:ext>
            </a:extLst>
          </p:cNvPr>
          <p:cNvSpPr/>
          <p:nvPr/>
        </p:nvSpPr>
        <p:spPr>
          <a:xfrm>
            <a:off x="6096000" y="1161644"/>
            <a:ext cx="5828088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>
              <a:spcAft>
                <a:spcPts val="500"/>
              </a:spcAft>
            </a:pPr>
            <a:r>
              <a:rPr lang="ru-RU" sz="2400" b="1" dirty="0"/>
              <a:t>§ 35. </a:t>
            </a:r>
            <a:r>
              <a:rPr lang="ru-RU" sz="2400" b="1" u="sng" dirty="0"/>
              <a:t>Устный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рассказ</a:t>
            </a:r>
            <a:r>
              <a:rPr lang="ru-RU" sz="2400" b="1" dirty="0"/>
              <a:t> по опорным словам </a:t>
            </a:r>
          </a:p>
          <a:p>
            <a:pPr marL="108000">
              <a:spcAft>
                <a:spcPts val="500"/>
              </a:spcAft>
            </a:pPr>
            <a:r>
              <a:rPr lang="ru-RU" sz="2400" b="1" dirty="0"/>
              <a:t>§ 40. Дневниковые записи </a:t>
            </a:r>
          </a:p>
          <a:p>
            <a:pPr marL="108000">
              <a:spcAft>
                <a:spcPts val="500"/>
              </a:spcAft>
            </a:pPr>
            <a:r>
              <a:rPr lang="ru-RU" sz="2400" b="1" dirty="0"/>
              <a:t>§ 47. </a:t>
            </a:r>
            <a:r>
              <a:rPr lang="ru-RU" sz="2400" b="1" i="1" dirty="0"/>
              <a:t>Описание</a:t>
            </a:r>
            <a:r>
              <a:rPr lang="ru-RU" sz="2400" b="1" dirty="0"/>
              <a:t> психологического состояния человека</a:t>
            </a:r>
          </a:p>
          <a:p>
            <a:pPr marL="108000">
              <a:spcAft>
                <a:spcPts val="500"/>
              </a:spcAft>
            </a:pPr>
            <a:r>
              <a:rPr lang="ru-RU" sz="2400" b="1" dirty="0"/>
              <a:t> § 53.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Рассказ</a:t>
            </a:r>
            <a:r>
              <a:rPr lang="ru-RU" sz="2400" b="1" dirty="0"/>
              <a:t> на основе сюжетной схемы</a:t>
            </a:r>
          </a:p>
          <a:p>
            <a:pPr marL="108000">
              <a:spcAft>
                <a:spcPts val="500"/>
              </a:spcAft>
            </a:pPr>
            <a:r>
              <a:rPr lang="ru-RU" sz="2400" b="1" dirty="0"/>
              <a:t>§ 58. Рассуждение с обратным доказательством</a:t>
            </a:r>
          </a:p>
          <a:p>
            <a:pPr marL="108000">
              <a:spcAft>
                <a:spcPts val="500"/>
              </a:spcAft>
            </a:pPr>
            <a:r>
              <a:rPr lang="ru-RU" sz="2400" b="1" dirty="0"/>
              <a:t>§ 62. Вымышленный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рассказ</a:t>
            </a:r>
            <a:r>
              <a:rPr lang="ru-RU" sz="2400" b="1" dirty="0"/>
              <a:t> на основе увиденного</a:t>
            </a:r>
          </a:p>
          <a:p>
            <a:pPr marL="108000">
              <a:spcAft>
                <a:spcPts val="500"/>
              </a:spcAft>
            </a:pPr>
            <a:r>
              <a:rPr lang="ru-RU" sz="2400" b="1" dirty="0"/>
              <a:t>§ 68. Сочинение на актуальную тему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BCFD6C-0B4D-47CB-8A24-24D077588263}"/>
              </a:ext>
            </a:extLst>
          </p:cNvPr>
          <p:cNvSpPr/>
          <p:nvPr/>
        </p:nvSpPr>
        <p:spPr>
          <a:xfrm>
            <a:off x="343327" y="1057950"/>
            <a:ext cx="5506636" cy="5799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>
              <a:spcAft>
                <a:spcPts val="500"/>
              </a:spcAft>
              <a:tabLst>
                <a:tab pos="6293485" algn="r"/>
              </a:tabLst>
            </a:pPr>
            <a:r>
              <a:rPr lang="ru-RU" sz="2400" b="1" dirty="0"/>
              <a:t>§ 5. </a:t>
            </a:r>
            <a:r>
              <a:rPr lang="ru-RU" sz="2400" b="1" dirty="0">
                <a:solidFill>
                  <a:schemeClr val="accent2"/>
                </a:solidFill>
              </a:rPr>
              <a:t>Подробное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chemeClr val="accent2"/>
                </a:solidFill>
              </a:rPr>
              <a:t>изложение</a:t>
            </a:r>
            <a:r>
              <a:rPr lang="ru-RU" sz="2400" b="1" dirty="0"/>
              <a:t> текста публицистического стиля</a:t>
            </a:r>
          </a:p>
          <a:p>
            <a:pPr marL="108000">
              <a:spcAft>
                <a:spcPts val="500"/>
              </a:spcAft>
              <a:tabLst>
                <a:tab pos="6293485" algn="r"/>
              </a:tabLst>
            </a:pPr>
            <a:r>
              <a:rPr lang="ru-RU" sz="2400" b="1" dirty="0"/>
              <a:t>§ 8. Очерк</a:t>
            </a:r>
          </a:p>
          <a:p>
            <a:pPr marL="1080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/>
              <a:t>§ 10. </a:t>
            </a:r>
            <a:r>
              <a:rPr lang="ru-RU" sz="2400" b="1" u="sng" dirty="0"/>
              <a:t>Выступление</a:t>
            </a:r>
            <a:r>
              <a:rPr lang="ru-RU" sz="2400" b="1" dirty="0"/>
              <a:t> на собрании</a:t>
            </a:r>
          </a:p>
          <a:p>
            <a:pPr marL="108000">
              <a:spcAft>
                <a:spcPts val="500"/>
              </a:spcAft>
              <a:tabLst>
                <a:tab pos="6293485" algn="r"/>
              </a:tabLst>
            </a:pPr>
            <a:r>
              <a:rPr lang="ru-RU" sz="2400" b="1" dirty="0"/>
              <a:t>§ 16. </a:t>
            </a:r>
            <a:r>
              <a:rPr lang="ru-RU" sz="2400" b="1" dirty="0">
                <a:solidFill>
                  <a:schemeClr val="accent2"/>
                </a:solidFill>
              </a:rPr>
              <a:t>Выборочное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chemeClr val="accent2"/>
                </a:solidFill>
              </a:rPr>
              <a:t>изложение</a:t>
            </a:r>
            <a:r>
              <a:rPr lang="ru-RU" sz="2400" b="1" dirty="0"/>
              <a:t>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ru-RU" sz="2400" b="1" dirty="0"/>
              <a:t> описанием  внешности литературного героя</a:t>
            </a:r>
          </a:p>
          <a:p>
            <a:pPr marL="108000">
              <a:spcAft>
                <a:spcPts val="500"/>
              </a:spcAft>
              <a:tabLst>
                <a:tab pos="6293485" algn="r"/>
              </a:tabLst>
            </a:pPr>
            <a:r>
              <a:rPr lang="ru-RU" sz="2400" b="1" dirty="0"/>
              <a:t>§ 18. </a:t>
            </a:r>
            <a:r>
              <a:rPr lang="ru-RU" sz="2400" b="1" i="1" dirty="0"/>
              <a:t>Описание</a:t>
            </a:r>
            <a:r>
              <a:rPr lang="ru-RU" sz="2400" b="1" dirty="0"/>
              <a:t> внешности по картине</a:t>
            </a:r>
          </a:p>
          <a:p>
            <a:pPr marL="1080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/>
              <a:t>§ 23. Эпистолярный жанр сочинения, его особые части</a:t>
            </a:r>
          </a:p>
          <a:p>
            <a:pPr marL="108000"/>
            <a:r>
              <a:rPr lang="ru-RU" sz="2400" b="1" dirty="0"/>
              <a:t>§ 30. Деловое и художественное </a:t>
            </a:r>
            <a:r>
              <a:rPr lang="ru-RU" sz="2400" b="1" i="1" dirty="0"/>
              <a:t>описание</a:t>
            </a:r>
            <a:r>
              <a:rPr lang="ru-RU" sz="2400" b="1" dirty="0"/>
              <a:t> действий</a:t>
            </a:r>
            <a:r>
              <a:rPr lang="ru-RU" sz="2400" b="1" dirty="0"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-RU" sz="2400" b="1" dirty="0"/>
          </a:p>
          <a:p>
            <a:pPr marL="108000">
              <a:lnSpc>
                <a:spcPct val="107000"/>
              </a:lnSpc>
              <a:spcAft>
                <a:spcPts val="800"/>
              </a:spcAft>
            </a:pPr>
            <a:endParaRPr lang="ru-RU" sz="24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E0E126-35E9-477D-92FA-95EB640C89F2}"/>
              </a:ext>
            </a:extLst>
          </p:cNvPr>
          <p:cNvSpPr/>
          <p:nvPr/>
        </p:nvSpPr>
        <p:spPr>
          <a:xfrm>
            <a:off x="2451738" y="362033"/>
            <a:ext cx="757566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Мастерская чтения и письма. 7 класс </a:t>
            </a:r>
          </a:p>
        </p:txBody>
      </p:sp>
    </p:spTree>
    <p:extLst>
      <p:ext uri="{BB962C8B-B14F-4D97-AF65-F5344CB8AC3E}">
        <p14:creationId xmlns:p14="http://schemas.microsoft.com/office/powerpoint/2010/main" val="60631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86773" y="1963547"/>
            <a:ext cx="4876800" cy="1862051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93476" y="139649"/>
            <a:ext cx="3487620" cy="4541319"/>
          </a:xfrm>
          <a:custGeom>
            <a:avLst/>
            <a:gdLst/>
            <a:ahLst/>
            <a:cxnLst/>
            <a:rect l="l" t="t" r="r" b="b"/>
            <a:pathLst>
              <a:path w="6168405" h="6811979">
                <a:moveTo>
                  <a:pt x="0" y="0"/>
                </a:moveTo>
                <a:lnTo>
                  <a:pt x="6168406" y="0"/>
                </a:lnTo>
                <a:lnTo>
                  <a:pt x="6168406" y="6811978"/>
                </a:lnTo>
                <a:lnTo>
                  <a:pt x="0" y="6811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17910"/>
            </a:stretch>
          </a:blipFill>
          <a:ln w="19050">
            <a:solidFill>
              <a:schemeClr val="accent4"/>
            </a:solidFill>
          </a:ln>
        </p:spPr>
      </p:sp>
      <p:sp>
        <p:nvSpPr>
          <p:cNvPr id="4" name="Freeform 4"/>
          <p:cNvSpPr/>
          <p:nvPr/>
        </p:nvSpPr>
        <p:spPr>
          <a:xfrm rot="-1454140">
            <a:off x="8604832" y="5165729"/>
            <a:ext cx="3312100" cy="1046711"/>
          </a:xfrm>
          <a:custGeom>
            <a:avLst/>
            <a:gdLst/>
            <a:ahLst/>
            <a:cxnLst/>
            <a:rect l="l" t="t" r="r" b="b"/>
            <a:pathLst>
              <a:path w="6100221" h="2329175">
                <a:moveTo>
                  <a:pt x="0" y="0"/>
                </a:moveTo>
                <a:lnTo>
                  <a:pt x="6100221" y="0"/>
                </a:lnTo>
                <a:lnTo>
                  <a:pt x="6100221" y="2329175"/>
                </a:lnTo>
                <a:lnTo>
                  <a:pt x="0" y="2329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6123" y="139649"/>
            <a:ext cx="4860199" cy="4565929"/>
          </a:xfrm>
          <a:custGeom>
            <a:avLst/>
            <a:gdLst/>
            <a:ahLst/>
            <a:cxnLst/>
            <a:rect l="l" t="t" r="r" b="b"/>
            <a:pathLst>
              <a:path w="7290298" h="6848893">
                <a:moveTo>
                  <a:pt x="0" y="0"/>
                </a:moveTo>
                <a:lnTo>
                  <a:pt x="7290298" y="0"/>
                </a:lnTo>
                <a:lnTo>
                  <a:pt x="7290298" y="6848894"/>
                </a:lnTo>
                <a:lnTo>
                  <a:pt x="0" y="6848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51984">
            <a:off x="435538" y="5414368"/>
            <a:ext cx="4876800" cy="1316883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6"/>
                </a:lnTo>
                <a:lnTo>
                  <a:pt x="0" y="279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86112">
            <a:off x="6674098" y="1024270"/>
            <a:ext cx="922709" cy="835471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4" y="0"/>
                </a:lnTo>
                <a:lnTo>
                  <a:pt x="1384064" y="1253206"/>
                </a:lnTo>
                <a:lnTo>
                  <a:pt x="0" y="1253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6112">
            <a:off x="295244" y="5824971"/>
            <a:ext cx="922709" cy="835471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4" y="0"/>
                </a:lnTo>
                <a:lnTo>
                  <a:pt x="1384064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20150">
            <a:off x="5890537" y="391713"/>
            <a:ext cx="284844" cy="629173"/>
          </a:xfrm>
          <a:custGeom>
            <a:avLst/>
            <a:gdLst/>
            <a:ahLst/>
            <a:cxnLst/>
            <a:rect l="l" t="t" r="r" b="b"/>
            <a:pathLst>
              <a:path w="427266" h="943760">
                <a:moveTo>
                  <a:pt x="0" y="0"/>
                </a:moveTo>
                <a:lnTo>
                  <a:pt x="427266" y="0"/>
                </a:lnTo>
                <a:lnTo>
                  <a:pt x="427266" y="943760"/>
                </a:lnTo>
                <a:lnTo>
                  <a:pt x="0" y="943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01881">
            <a:off x="4948459" y="2924938"/>
            <a:ext cx="284844" cy="629173"/>
          </a:xfrm>
          <a:custGeom>
            <a:avLst/>
            <a:gdLst/>
            <a:ahLst/>
            <a:cxnLst/>
            <a:rect l="l" t="t" r="r" b="b"/>
            <a:pathLst>
              <a:path w="427266" h="943760">
                <a:moveTo>
                  <a:pt x="0" y="0"/>
                </a:moveTo>
                <a:lnTo>
                  <a:pt x="427266" y="0"/>
                </a:lnTo>
                <a:lnTo>
                  <a:pt x="427266" y="943760"/>
                </a:lnTo>
                <a:lnTo>
                  <a:pt x="0" y="943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355545">
            <a:off x="2492003" y="5192817"/>
            <a:ext cx="284844" cy="629173"/>
          </a:xfrm>
          <a:custGeom>
            <a:avLst/>
            <a:gdLst/>
            <a:ahLst/>
            <a:cxnLst/>
            <a:rect l="l" t="t" r="r" b="b"/>
            <a:pathLst>
              <a:path w="427266" h="943760">
                <a:moveTo>
                  <a:pt x="0" y="0"/>
                </a:moveTo>
                <a:lnTo>
                  <a:pt x="427265" y="0"/>
                </a:lnTo>
                <a:lnTo>
                  <a:pt x="427265" y="943759"/>
                </a:lnTo>
                <a:lnTo>
                  <a:pt x="0" y="943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74875">
            <a:off x="11389007" y="788960"/>
            <a:ext cx="284844" cy="629173"/>
          </a:xfrm>
          <a:custGeom>
            <a:avLst/>
            <a:gdLst/>
            <a:ahLst/>
            <a:cxnLst/>
            <a:rect l="l" t="t" r="r" b="b"/>
            <a:pathLst>
              <a:path w="427266" h="943760">
                <a:moveTo>
                  <a:pt x="0" y="0"/>
                </a:moveTo>
                <a:lnTo>
                  <a:pt x="427266" y="0"/>
                </a:lnTo>
                <a:lnTo>
                  <a:pt x="427266" y="943760"/>
                </a:lnTo>
                <a:lnTo>
                  <a:pt x="0" y="943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82226">
            <a:off x="2661286" y="2524798"/>
            <a:ext cx="5908104" cy="3847685"/>
          </a:xfrm>
          <a:custGeom>
            <a:avLst/>
            <a:gdLst/>
            <a:ahLst/>
            <a:cxnLst/>
            <a:rect l="l" t="t" r="r" b="b"/>
            <a:pathLst>
              <a:path w="9480632" h="6703674">
                <a:moveTo>
                  <a:pt x="0" y="0"/>
                </a:moveTo>
                <a:lnTo>
                  <a:pt x="9480632" y="0"/>
                </a:lnTo>
                <a:lnTo>
                  <a:pt x="9480632" y="6703675"/>
                </a:lnTo>
                <a:lnTo>
                  <a:pt x="0" y="6703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3537DA-5BA8-40C1-8719-1D9E9A92E38C}"/>
              </a:ext>
            </a:extLst>
          </p:cNvPr>
          <p:cNvSpPr/>
          <p:nvPr/>
        </p:nvSpPr>
        <p:spPr>
          <a:xfrm>
            <a:off x="4571707" y="1679498"/>
            <a:ext cx="6721310" cy="365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Aft>
                <a:spcPts val="0"/>
              </a:spcAft>
            </a:pPr>
            <a:r>
              <a:rPr lang="ru-RU" sz="2800" dirty="0">
                <a:ea typeface="Times New Roman" panose="02020603050405020304" pitchFamily="18" charset="0"/>
                <a:cs typeface="Arial" panose="020B0604020202020204" pitchFamily="34" charset="0"/>
              </a:rPr>
              <a:t>	В настоящее время готовятся к изданию национальные УМК по русскому языку для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8–9</a:t>
            </a:r>
            <a:r>
              <a:rPr lang="ru-RU" sz="2800" dirty="0">
                <a:ea typeface="Times New Roman" panose="02020603050405020304" pitchFamily="18" charset="0"/>
                <a:cs typeface="Arial" panose="020B0604020202020204" pitchFamily="34" charset="0"/>
              </a:rPr>
              <a:t> классов, которые обеспечат поддержку развития у учащихся читательской грамотности и всех видов речевой деятельности, включая создание собственных произведений</a:t>
            </a:r>
            <a:endParaRPr lang="ru-RU" sz="2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5CBB19-1FA0-4F90-9AD6-4981E1EB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8" y="556182"/>
            <a:ext cx="3332670" cy="5924746"/>
          </a:xfrm>
          <a:prstGeom prst="rect">
            <a:avLst/>
          </a:prstGeom>
        </p:spPr>
      </p:pic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ACA5939F-7C80-408E-87F3-61B15C0BAB84}"/>
              </a:ext>
            </a:extLst>
          </p:cNvPr>
          <p:cNvSpPr/>
          <p:nvPr/>
        </p:nvSpPr>
        <p:spPr>
          <a:xfrm>
            <a:off x="1938042" y="3174645"/>
            <a:ext cx="825583" cy="650450"/>
          </a:xfrm>
          <a:prstGeom prst="flowChartConnector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7705F62B-2F62-4B61-9E9F-2443F8C2F7AD}"/>
              </a:ext>
            </a:extLst>
          </p:cNvPr>
          <p:cNvSpPr/>
          <p:nvPr/>
        </p:nvSpPr>
        <p:spPr>
          <a:xfrm>
            <a:off x="1938042" y="3174645"/>
            <a:ext cx="825582" cy="65045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3663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7" y="589704"/>
            <a:ext cx="5871697" cy="16443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4"/>
                </a:solidFill>
              </a:rPr>
              <a:t>СПАСИБО ЗА ВНИМАНИЕ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6854878" y="3322320"/>
            <a:ext cx="4321122" cy="313101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2800" dirty="0"/>
              <a:t>Авторы: </a:t>
            </a:r>
          </a:p>
          <a:p>
            <a:pPr marL="0" indent="0" algn="r">
              <a:buNone/>
            </a:pPr>
            <a:r>
              <a:rPr lang="ru-RU" sz="2800" dirty="0">
                <a:solidFill>
                  <a:schemeClr val="accent2"/>
                </a:solidFill>
              </a:rPr>
              <a:t>Л. М. Бреусенко</a:t>
            </a:r>
          </a:p>
          <a:p>
            <a:pPr marL="0" indent="0" algn="r">
              <a:buNone/>
            </a:pPr>
            <a:r>
              <a:rPr lang="ru-RU" sz="2800" dirty="0">
                <a:latin typeface="Calibri "/>
              </a:rPr>
              <a:t>+996 556 186 396</a:t>
            </a:r>
          </a:p>
          <a:p>
            <a:pPr marL="0" indent="0" algn="r">
              <a:buNone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breus0849@mail.ru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r">
              <a:buNone/>
            </a:pPr>
            <a:endParaRPr lang="ru-RU" sz="2800" dirty="0">
              <a:latin typeface="Calibri "/>
            </a:endParaRPr>
          </a:p>
          <a:p>
            <a:pPr marL="0" indent="0" algn="r">
              <a:buNone/>
            </a:pPr>
            <a:r>
              <a:rPr lang="ru-RU" sz="2800" dirty="0">
                <a:solidFill>
                  <a:schemeClr val="accent2"/>
                </a:solidFill>
              </a:rPr>
              <a:t>Т. А. Матохина</a:t>
            </a:r>
          </a:p>
          <a:p>
            <a:pPr marL="0" indent="0" algn="r">
              <a:buNone/>
            </a:pPr>
            <a:r>
              <a:rPr lang="ru-RU" sz="2800" dirty="0">
                <a:latin typeface="Calibri "/>
              </a:rPr>
              <a:t>+996 772 149 896</a:t>
            </a:r>
          </a:p>
          <a:p>
            <a:pPr marL="0" indent="0" algn="r">
              <a:buNone/>
            </a:pPr>
            <a:r>
              <a:rPr lang="en-US" sz="2800" dirty="0">
                <a:hlinkClick r:id="rId4"/>
              </a:rPr>
              <a:t>tmatokhina@gmail.com</a:t>
            </a:r>
            <a:endParaRPr lang="en-US" sz="2800" dirty="0"/>
          </a:p>
          <a:p>
            <a:pPr marL="0" indent="0" algn="r">
              <a:buNone/>
            </a:pPr>
            <a:endParaRPr lang="ru-RU" sz="28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A4D43AA-0508-4549-9053-32666C45B3EE}"/>
              </a:ext>
            </a:extLst>
          </p:cNvPr>
          <p:cNvGrpSpPr/>
          <p:nvPr/>
        </p:nvGrpSpPr>
        <p:grpSpPr>
          <a:xfrm>
            <a:off x="948148" y="2086225"/>
            <a:ext cx="5136177" cy="3852133"/>
            <a:chOff x="878123" y="2100376"/>
            <a:chExt cx="5136177" cy="3852133"/>
          </a:xfrm>
        </p:grpSpPr>
        <p:pic>
          <p:nvPicPr>
            <p:cNvPr id="6" name="Объект 4">
              <a:extLst>
                <a:ext uri="{FF2B5EF4-FFF2-40B4-BE49-F238E27FC236}">
                  <a16:creationId xmlns:a16="http://schemas.microsoft.com/office/drawing/2014/main" id="{C8C1E207-6F5A-4B0A-87FD-74EB1E46F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23" y="2100376"/>
              <a:ext cx="5136177" cy="3852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965CB58-9E22-402B-A895-22E14963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0725">
              <a:off x="4623958" y="2727624"/>
              <a:ext cx="593794" cy="8377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Рисунок 8" descr="Фейерверки">
            <a:extLst>
              <a:ext uri="{FF2B5EF4-FFF2-40B4-BE49-F238E27FC236}">
                <a16:creationId xmlns:a16="http://schemas.microsoft.com/office/drawing/2014/main" id="{7AB6758D-3758-4C9C-A6DD-E99CD9E3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3476" y="763682"/>
            <a:ext cx="1296396" cy="12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3989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CC44C2-31EF-4494-8941-11EAF0C14C08}"/>
              </a:ext>
            </a:extLst>
          </p:cNvPr>
          <p:cNvSpPr/>
          <p:nvPr/>
        </p:nvSpPr>
        <p:spPr>
          <a:xfrm>
            <a:off x="505443" y="213360"/>
            <a:ext cx="11513732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Потребность в получении образования на русском языке остается высокой на всём пространстве Кыргызстана 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8CAB244-4779-43A8-B72F-84EDE434CEFC}"/>
              </a:ext>
            </a:extLst>
          </p:cNvPr>
          <p:cNvGrpSpPr/>
          <p:nvPr/>
        </p:nvGrpSpPr>
        <p:grpSpPr>
          <a:xfrm>
            <a:off x="3464304" y="523996"/>
            <a:ext cx="8639714" cy="4864942"/>
            <a:chOff x="3464304" y="523996"/>
            <a:chExt cx="8639714" cy="486494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92CE133-DD18-4314-AEAE-495E8B812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3284" t="12227" r="1825" b="17332"/>
            <a:stretch/>
          </p:blipFill>
          <p:spPr>
            <a:xfrm>
              <a:off x="3464304" y="523996"/>
              <a:ext cx="8639714" cy="4864942"/>
            </a:xfrm>
            <a:prstGeom prst="rect">
              <a:avLst/>
            </a:prstGeom>
            <a:effectLst>
              <a:softEdge rad="635000"/>
            </a:effec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0F28CA1B-78B4-42E4-AC3F-EFC68226E9DD}"/>
                </a:ext>
              </a:extLst>
            </p:cNvPr>
            <p:cNvSpPr/>
            <p:nvPr/>
          </p:nvSpPr>
          <p:spPr>
            <a:xfrm>
              <a:off x="5049415" y="1966420"/>
              <a:ext cx="6969760" cy="1462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2000" b="1" i="1" dirty="0">
                  <a:solidFill>
                    <a:schemeClr val="accent4">
                      <a:lumMod val="50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Сужение русскоговорящей среды </a:t>
              </a:r>
            </a:p>
            <a:p>
              <a:pPr>
                <a:lnSpc>
                  <a:spcPct val="107000"/>
                </a:lnSpc>
              </a:pPr>
              <a:r>
                <a:rPr lang="ru-RU" sz="2000" b="1" i="1" dirty="0">
                  <a:solidFill>
                    <a:schemeClr val="accent4">
                      <a:lumMod val="50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	Сокращение количества учебных часов </a:t>
              </a:r>
            </a:p>
            <a:p>
              <a:pPr>
                <a:lnSpc>
                  <a:spcPct val="107000"/>
                </a:lnSpc>
                <a:spcBef>
                  <a:spcPts val="600"/>
                </a:spcBef>
              </a:pPr>
              <a:r>
                <a:rPr lang="ru-RU" sz="2000" b="1" i="1" dirty="0">
                  <a:solidFill>
                    <a:schemeClr val="accent4">
                      <a:lumMod val="50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		Снижение уровня владения</a:t>
              </a:r>
            </a:p>
            <a:p>
              <a:pPr>
                <a:lnSpc>
                  <a:spcPct val="107000"/>
                </a:lnSpc>
              </a:pPr>
              <a:r>
                <a:rPr lang="ru-RU" sz="2000" b="1" i="1" dirty="0">
                  <a:solidFill>
                    <a:schemeClr val="accent4">
                      <a:lumMod val="50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русским языком </a:t>
              </a: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57F8A6-4AC7-4551-8C40-8B6877253E5E}"/>
              </a:ext>
            </a:extLst>
          </p:cNvPr>
          <p:cNvSpPr/>
          <p:nvPr/>
        </p:nvSpPr>
        <p:spPr>
          <a:xfrm>
            <a:off x="3606167" y="5198090"/>
            <a:ext cx="82643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Изменения требуют иного построения процесса обучения, изменения и характера учебника как важнейшего средства обучения</a:t>
            </a:r>
            <a:endParaRPr lang="ru-RU" sz="2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E451384-A0B8-4992-A947-73A1AD6D43A1}"/>
              </a:ext>
            </a:extLst>
          </p:cNvPr>
          <p:cNvGrpSpPr/>
          <p:nvPr/>
        </p:nvGrpSpPr>
        <p:grpSpPr>
          <a:xfrm>
            <a:off x="321468" y="1345560"/>
            <a:ext cx="2958862" cy="4854083"/>
            <a:chOff x="396882" y="1505816"/>
            <a:chExt cx="2958862" cy="485408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B2CC766E-9857-49A8-9B8B-83384019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882" y="2670928"/>
              <a:ext cx="2958862" cy="36889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2EAC619-D363-4843-BBB2-6F135811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883" y="1505816"/>
              <a:ext cx="2958861" cy="10759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615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09DCA-717E-47C6-B809-8C30821C0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Подходы, определившие теоретическую</a:t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методическую базу учебника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33F5AD2-7091-4538-9D07-82B6A2111C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581119"/>
              </p:ext>
            </p:extLst>
          </p:nvPr>
        </p:nvGraphicFramePr>
        <p:xfrm>
          <a:off x="304800" y="2054941"/>
          <a:ext cx="11464413" cy="434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7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541827" y="115997"/>
            <a:ext cx="462451" cy="506670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6112" y="3590548"/>
            <a:ext cx="602653" cy="660277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40967">
            <a:off x="588701" y="322357"/>
            <a:ext cx="3556580" cy="4076028"/>
          </a:xfrm>
          <a:custGeom>
            <a:avLst/>
            <a:gdLst/>
            <a:ahLst/>
            <a:cxnLst/>
            <a:rect l="l" t="t" r="r" b="b"/>
            <a:pathLst>
              <a:path w="7608308" h="11591605">
                <a:moveTo>
                  <a:pt x="0" y="0"/>
                </a:moveTo>
                <a:lnTo>
                  <a:pt x="7608308" y="0"/>
                </a:lnTo>
                <a:lnTo>
                  <a:pt x="7608308" y="11591605"/>
                </a:lnTo>
                <a:lnTo>
                  <a:pt x="0" y="11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6640">
            <a:off x="8849969" y="1866177"/>
            <a:ext cx="2598609" cy="3318021"/>
          </a:xfrm>
          <a:custGeom>
            <a:avLst/>
            <a:gdLst/>
            <a:ahLst/>
            <a:cxnLst/>
            <a:rect l="l" t="t" r="r" b="b"/>
            <a:pathLst>
              <a:path w="6412961" h="9137639">
                <a:moveTo>
                  <a:pt x="0" y="0"/>
                </a:moveTo>
                <a:lnTo>
                  <a:pt x="6412961" y="0"/>
                </a:lnTo>
                <a:lnTo>
                  <a:pt x="6412961" y="9137639"/>
                </a:lnTo>
                <a:lnTo>
                  <a:pt x="0" y="91376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3453" y="674296"/>
            <a:ext cx="7617780" cy="6063148"/>
          </a:xfrm>
          <a:custGeom>
            <a:avLst/>
            <a:gdLst/>
            <a:ahLst/>
            <a:cxnLst/>
            <a:rect l="l" t="t" r="r" b="b"/>
            <a:pathLst>
              <a:path w="10051739" h="7730701">
                <a:moveTo>
                  <a:pt x="0" y="0"/>
                </a:moveTo>
                <a:lnTo>
                  <a:pt x="10051738" y="0"/>
                </a:lnTo>
                <a:lnTo>
                  <a:pt x="10051738" y="7730700"/>
                </a:lnTo>
                <a:lnTo>
                  <a:pt x="0" y="7730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7819">
            <a:off x="224673" y="4442762"/>
            <a:ext cx="3899121" cy="1946541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81209" y="438184"/>
            <a:ext cx="1677418" cy="2227334"/>
          </a:xfrm>
          <a:custGeom>
            <a:avLst/>
            <a:gdLst/>
            <a:ahLst/>
            <a:cxnLst/>
            <a:rect l="l" t="t" r="r" b="b"/>
            <a:pathLst>
              <a:path w="2516127" h="3341001">
                <a:moveTo>
                  <a:pt x="0" y="0"/>
                </a:moveTo>
                <a:lnTo>
                  <a:pt x="2516127" y="0"/>
                </a:lnTo>
                <a:lnTo>
                  <a:pt x="2516127" y="3341001"/>
                </a:lnTo>
                <a:lnTo>
                  <a:pt x="0" y="33410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366991" y="2665518"/>
            <a:ext cx="6651485" cy="2558556"/>
            <a:chOff x="646017" y="-436781"/>
            <a:chExt cx="11966557" cy="5117112"/>
          </a:xfrm>
        </p:grpSpPr>
        <p:sp>
          <p:nvSpPr>
            <p:cNvPr id="12" name="TextBox 12"/>
            <p:cNvSpPr txBox="1"/>
            <p:nvPr/>
          </p:nvSpPr>
          <p:spPr>
            <a:xfrm>
              <a:off x="646017" y="1217845"/>
              <a:ext cx="11966557" cy="34624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27"/>
                </a:lnSpc>
              </a:pPr>
              <a:r>
                <a:rPr lang="en-US" sz="4234" i="1" dirty="0">
                  <a:solidFill>
                    <a:srgbClr val="000000"/>
                  </a:solidFill>
                  <a:latin typeface="Century Schoolbook" panose="02040604050505020304" pitchFamily="18" charset="0"/>
                  <a:ea typeface="Dreaming Outloud Sans"/>
                  <a:cs typeface="Dreaming Outloud Sans"/>
                  <a:sym typeface="Dreaming Outloud Sans"/>
                </a:rPr>
                <a:t>Я открыл свою Родину, </a:t>
              </a:r>
              <a:endParaRPr lang="ru-RU" sz="4234" i="1" dirty="0">
                <a:solidFill>
                  <a:srgbClr val="000000"/>
                </a:solidFill>
                <a:latin typeface="Century Schoolbook" panose="02040604050505020304" pitchFamily="18" charset="0"/>
                <a:ea typeface="Dreaming Outloud Sans"/>
                <a:cs typeface="Dreaming Outloud Sans"/>
                <a:sym typeface="Dreaming Outloud Sans"/>
              </a:endParaRPr>
            </a:p>
            <a:p>
              <a:pPr>
                <a:lnSpc>
                  <a:spcPts val="4527"/>
                </a:lnSpc>
              </a:pPr>
              <a:r>
                <a:rPr lang="en-US" sz="4234" i="1" dirty="0">
                  <a:solidFill>
                    <a:srgbClr val="000000"/>
                  </a:solidFill>
                  <a:latin typeface="Century Schoolbook" panose="02040604050505020304" pitchFamily="18" charset="0"/>
                  <a:ea typeface="Dreaming Outloud Sans"/>
                  <a:cs typeface="Dreaming Outloud Sans"/>
                  <a:sym typeface="Dreaming Outloud Sans"/>
                </a:rPr>
                <a:t>свою землю через </a:t>
              </a:r>
              <a:endParaRPr lang="ru-RU" sz="4234" i="1" dirty="0">
                <a:solidFill>
                  <a:srgbClr val="000000"/>
                </a:solidFill>
                <a:latin typeface="Century Schoolbook" panose="02040604050505020304" pitchFamily="18" charset="0"/>
                <a:ea typeface="Dreaming Outloud Sans"/>
                <a:cs typeface="Dreaming Outloud Sans"/>
                <a:sym typeface="Dreaming Outloud Sans"/>
              </a:endParaRPr>
            </a:p>
            <a:p>
              <a:pPr>
                <a:lnSpc>
                  <a:spcPts val="4527"/>
                </a:lnSpc>
              </a:pPr>
              <a:r>
                <a:rPr lang="en-US" sz="4234" i="1" dirty="0">
                  <a:solidFill>
                    <a:srgbClr val="000000"/>
                  </a:solidFill>
                  <a:latin typeface="Century Schoolbook" panose="02040604050505020304" pitchFamily="18" charset="0"/>
                  <a:ea typeface="Dreaming Outloud Sans"/>
                  <a:cs typeface="Dreaming Outloud Sans"/>
                  <a:sym typeface="Dreaming Outloud Sans"/>
                </a:rPr>
                <a:t>русский язык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249050" y="-436781"/>
              <a:ext cx="8501036" cy="63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3"/>
                </a:lnSpc>
              </a:pPr>
              <a:r>
                <a:rPr lang="en-US" sz="1945" b="1" dirty="0">
                  <a:solidFill>
                    <a:srgbClr val="000000"/>
                  </a:solidFill>
                  <a:latin typeface="+mj-lt"/>
                  <a:ea typeface="Codec Pro Bold"/>
                  <a:cs typeface="Codec Pro Bold"/>
                  <a:sym typeface="Codec Pro Bold"/>
                </a:rPr>
                <a:t>Чингиз Торекулович Айтматов: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177657" y="5884093"/>
            <a:ext cx="2612817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 ВИДЕОУРОКИ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E5F10-6E2B-4CAC-A30D-C1B0C3744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30" y="491083"/>
            <a:ext cx="9144000" cy="51435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4093B1-1AE0-4E59-ADA8-31DC0FC8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065" y="5778382"/>
            <a:ext cx="3366961" cy="7057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0CF4B8-82E5-469F-9941-E5B88384F555}"/>
              </a:ext>
            </a:extLst>
          </p:cNvPr>
          <p:cNvSpPr/>
          <p:nvPr/>
        </p:nvSpPr>
        <p:spPr>
          <a:xfrm>
            <a:off x="147686" y="750814"/>
            <a:ext cx="25829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ea typeface="Times New Roman" panose="02020603050405020304" pitchFamily="18" charset="0"/>
              </a:rPr>
              <a:t>«Мастерская чтения и письма» (далее — мастерская) — творческая составляющая учебников русского языка для 5–7 классов </a:t>
            </a:r>
          </a:p>
          <a:p>
            <a:r>
              <a:rPr lang="ru-RU" sz="2200" b="1" dirty="0">
                <a:ea typeface="Times New Roman" panose="02020603050405020304" pitchFamily="18" charset="0"/>
              </a:rPr>
              <a:t>с русским языком обучения образовательных организаций Кыргызской Республики</a:t>
            </a:r>
            <a:endParaRPr lang="ru-RU" sz="2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968350-5A30-4CD1-93B8-C648DCAAB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41" y="5167315"/>
            <a:ext cx="1508289" cy="150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3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95943845-3267-4314-B061-A2CBB670D25C}"/>
              </a:ext>
            </a:extLst>
          </p:cNvPr>
          <p:cNvSpPr/>
          <p:nvPr/>
        </p:nvSpPr>
        <p:spPr>
          <a:xfrm>
            <a:off x="7206814" y="1985672"/>
            <a:ext cx="4483602" cy="3538436"/>
          </a:xfrm>
          <a:custGeom>
            <a:avLst/>
            <a:gdLst/>
            <a:ahLst/>
            <a:cxnLst/>
            <a:rect l="l" t="t" r="r" b="b"/>
            <a:pathLst>
              <a:path w="6387731" h="2492348">
                <a:moveTo>
                  <a:pt x="0" y="0"/>
                </a:moveTo>
                <a:lnTo>
                  <a:pt x="6387731" y="0"/>
                </a:lnTo>
                <a:lnTo>
                  <a:pt x="6387731" y="2492348"/>
                </a:lnTo>
                <a:lnTo>
                  <a:pt x="0" y="2492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C39EB-B01F-4AFE-97D3-E1AFFEA8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298" y="671283"/>
            <a:ext cx="8894284" cy="956138"/>
          </a:xfrm>
        </p:spPr>
        <p:txBody>
          <a:bodyPr>
            <a:normAutofit/>
          </a:bodyPr>
          <a:lstStyle/>
          <a:p>
            <a:r>
              <a:rPr lang="ru-RU" sz="4400" dirty="0"/>
              <a:t>Основная цель мастерской чтения и письма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0E481-CBF1-482D-9C02-DF8E5D686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4" y="1681742"/>
            <a:ext cx="6843859" cy="4206240"/>
          </a:xfrm>
        </p:spPr>
        <p:txBody>
          <a:bodyPr/>
          <a:lstStyle/>
          <a:p>
            <a:pPr marL="180000" indent="-36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b="1" u="sng" dirty="0"/>
              <a:t>Обеспечить поддержку </a:t>
            </a:r>
            <a:r>
              <a:rPr lang="ru-RU" b="1" dirty="0"/>
              <a:t>развития у учащихся, недостаточно владеющих русской речью, навыков создания собственных текстов разных типов и жанров и изложения текстов-образцов различными способами. </a:t>
            </a:r>
          </a:p>
          <a:p>
            <a:pPr marL="180000" indent="-36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b="1" dirty="0"/>
              <a:t>Параграфы рассчитаны на особую организацию уроков по развитию речи, предполагающую интерактивное взаимодействие учителя и учащихся с учебными материалами параграфа.</a:t>
            </a:r>
          </a:p>
          <a:p>
            <a:pPr marL="180000" indent="-36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b="1" dirty="0"/>
              <a:t>В учебнике каждого класса они занимают примерно 20% от общего числа параграфов. 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BF3F1090-E74E-4960-8351-DCE049B40D6C}"/>
              </a:ext>
            </a:extLst>
          </p:cNvPr>
          <p:cNvSpPr txBox="1"/>
          <p:nvPr/>
        </p:nvSpPr>
        <p:spPr>
          <a:xfrm>
            <a:off x="659877" y="84841"/>
            <a:ext cx="820132" cy="1673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77"/>
              </a:lnSpc>
              <a:spcBef>
                <a:spcPct val="0"/>
              </a:spcBef>
            </a:pPr>
            <a:r>
              <a:rPr lang="en-US" sz="9000" dirty="0">
                <a:solidFill>
                  <a:srgbClr val="804141"/>
                </a:solidFill>
                <a:latin typeface="Codec Pro"/>
                <a:ea typeface="Codec Pro"/>
                <a:cs typeface="Codec Pro"/>
                <a:sym typeface="Codec Pro"/>
              </a:rPr>
              <a:t>§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0E1914D-7182-443F-832F-5021C4E5F733}"/>
              </a:ext>
            </a:extLst>
          </p:cNvPr>
          <p:cNvGrpSpPr/>
          <p:nvPr/>
        </p:nvGrpSpPr>
        <p:grpSpPr>
          <a:xfrm>
            <a:off x="8132602" y="2061086"/>
            <a:ext cx="2953320" cy="3214740"/>
            <a:chOff x="8132602" y="2061086"/>
            <a:chExt cx="2953320" cy="321474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34A04C6-1E2D-40CE-B608-4F88408099FC}"/>
                </a:ext>
              </a:extLst>
            </p:cNvPr>
            <p:cNvSpPr/>
            <p:nvPr/>
          </p:nvSpPr>
          <p:spPr>
            <a:xfrm>
              <a:off x="8132602" y="2061086"/>
              <a:ext cx="1230172" cy="1229545"/>
            </a:xfrm>
            <a:custGeom>
              <a:avLst/>
              <a:gdLst/>
              <a:ahLst/>
              <a:cxnLst/>
              <a:rect l="l" t="t" r="r" b="b"/>
              <a:pathLst>
                <a:path w="1609202" h="1468802">
                  <a:moveTo>
                    <a:pt x="0" y="0"/>
                  </a:moveTo>
                  <a:lnTo>
                    <a:pt x="1609202" y="0"/>
                  </a:lnTo>
                  <a:lnTo>
                    <a:pt x="1609202" y="1468802"/>
                  </a:lnTo>
                  <a:lnTo>
                    <a:pt x="0" y="146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8EC3AD2-BCC3-4917-BAEF-A7B6FCDE696F}"/>
                </a:ext>
              </a:extLst>
            </p:cNvPr>
            <p:cNvSpPr/>
            <p:nvPr/>
          </p:nvSpPr>
          <p:spPr>
            <a:xfrm>
              <a:off x="9770903" y="2078458"/>
              <a:ext cx="1230172" cy="1229546"/>
            </a:xfrm>
            <a:custGeom>
              <a:avLst/>
              <a:gdLst/>
              <a:ahLst/>
              <a:cxnLst/>
              <a:rect l="l" t="t" r="r" b="b"/>
              <a:pathLst>
                <a:path w="1390432" h="1455608">
                  <a:moveTo>
                    <a:pt x="0" y="0"/>
                  </a:moveTo>
                  <a:lnTo>
                    <a:pt x="1390432" y="0"/>
                  </a:lnTo>
                  <a:lnTo>
                    <a:pt x="1390432" y="1455608"/>
                  </a:lnTo>
                  <a:lnTo>
                    <a:pt x="0" y="1455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BC0254C-0C99-4A5B-9445-DD8D35E58641}"/>
                </a:ext>
              </a:extLst>
            </p:cNvPr>
            <p:cNvSpPr/>
            <p:nvPr/>
          </p:nvSpPr>
          <p:spPr>
            <a:xfrm>
              <a:off x="8213539" y="3930977"/>
              <a:ext cx="1068297" cy="1344849"/>
            </a:xfrm>
            <a:custGeom>
              <a:avLst/>
              <a:gdLst/>
              <a:ahLst/>
              <a:cxnLst/>
              <a:rect l="l" t="t" r="r" b="b"/>
              <a:pathLst>
                <a:path w="1397525" h="1814528">
                  <a:moveTo>
                    <a:pt x="0" y="0"/>
                  </a:moveTo>
                  <a:lnTo>
                    <a:pt x="1397525" y="0"/>
                  </a:lnTo>
                  <a:lnTo>
                    <a:pt x="1397525" y="1814528"/>
                  </a:lnTo>
                  <a:lnTo>
                    <a:pt x="0" y="1814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DBCCF5A-AB97-40CE-8F9A-92E23BC587F2}"/>
                </a:ext>
              </a:extLst>
            </p:cNvPr>
            <p:cNvSpPr/>
            <p:nvPr/>
          </p:nvSpPr>
          <p:spPr>
            <a:xfrm>
              <a:off x="9770903" y="3988628"/>
              <a:ext cx="1315019" cy="1229546"/>
            </a:xfrm>
            <a:custGeom>
              <a:avLst/>
              <a:gdLst/>
              <a:ahLst/>
              <a:cxnLst/>
              <a:rect l="l" t="t" r="r" b="b"/>
              <a:pathLst>
                <a:path w="2050253" h="1892541">
                  <a:moveTo>
                    <a:pt x="0" y="0"/>
                  </a:moveTo>
                  <a:lnTo>
                    <a:pt x="2050253" y="0"/>
                  </a:lnTo>
                  <a:lnTo>
                    <a:pt x="2050253" y="1892541"/>
                  </a:lnTo>
                  <a:lnTo>
                    <a:pt x="0" y="1892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441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8807687"/>
              </p:ext>
            </p:extLst>
          </p:nvPr>
        </p:nvGraphicFramePr>
        <p:xfrm>
          <a:off x="1254666" y="782320"/>
          <a:ext cx="9305925" cy="595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524000" y="266047"/>
            <a:ext cx="9144000" cy="5162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Мастерская чтения и письма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60C62F6D-C035-46FF-BFA3-40AD66B16ADA}"/>
              </a:ext>
            </a:extLst>
          </p:cNvPr>
          <p:cNvSpPr/>
          <p:nvPr/>
        </p:nvSpPr>
        <p:spPr>
          <a:xfrm>
            <a:off x="545592" y="2724347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: развернутая 5">
            <a:extLst>
              <a:ext uri="{FF2B5EF4-FFF2-40B4-BE49-F238E27FC236}">
                <a16:creationId xmlns:a16="http://schemas.microsoft.com/office/drawing/2014/main" id="{7BFC6183-CEA4-4E0D-BEF2-525938E16A86}"/>
              </a:ext>
            </a:extLst>
          </p:cNvPr>
          <p:cNvSpPr/>
          <p:nvPr/>
        </p:nvSpPr>
        <p:spPr>
          <a:xfrm rot="5400000">
            <a:off x="9910415" y="3438994"/>
            <a:ext cx="1740093" cy="978408"/>
          </a:xfrm>
          <a:prstGeom prst="utur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трелка: влево 7">
            <a:extLst>
              <a:ext uri="{FF2B5EF4-FFF2-40B4-BE49-F238E27FC236}">
                <a16:creationId xmlns:a16="http://schemas.microsoft.com/office/drawing/2014/main" id="{6C518249-545C-4F08-96D5-BDD9C13DA358}"/>
              </a:ext>
            </a:extLst>
          </p:cNvPr>
          <p:cNvSpPr/>
          <p:nvPr/>
        </p:nvSpPr>
        <p:spPr>
          <a:xfrm>
            <a:off x="4864231" y="4555929"/>
            <a:ext cx="1706251" cy="484632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12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A8C0ED-5A27-47EC-95DD-C0713EC6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0DA8C0ED-5A27-47EC-95DD-C0713EC6B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D6C6EF-79F0-4F96-B236-F54934C11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12D6C6EF-79F0-4F96-B236-F54934C11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60387C-3149-4A44-8391-EEE0A97F3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D260387C-3149-4A44-8391-EEE0A97F3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3BF3C-D89B-406D-B79E-5068AB55A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D0B3BF3C-D89B-406D-B79E-5068AB55A8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0726B4-F6F8-4955-896A-CB2221717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7D0726B4-F6F8-4955-896A-CB2221717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B3F079-B1DC-4303-B0BC-85462D77D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31B3F079-B1DC-4303-B0BC-85462D77D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EDFEF4-4992-414B-B3C4-1559724EF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B5EDFEF4-4992-414B-B3C4-1559724EF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80BF77-8C25-4A3A-B46D-98A98AB99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3780BF77-8C25-4A3A-B46D-98A98AB99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1CCF72-C5DF-44F0-94B5-B47332BCD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E41CCF72-C5DF-44F0-94B5-B47332BCD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9E4255-D431-44D1-94CD-6385E7DCB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A69E4255-D431-44D1-94CD-6385E7DCB2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7946A1-4DEA-44DB-A0ED-D7934BE8A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ED7946A1-4DEA-44DB-A0ED-D7934BE8A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8CD7E-6CA1-4425-B34A-3A4623C7F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F388CD7E-6CA1-4425-B34A-3A4623C7F5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77374A-F7D0-4348-99CE-BDFF9FAC7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EB77374A-F7D0-4348-99CE-BDFF9FAC7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1D3005-2D71-4228-8BC1-ABCA84FCF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F41D3005-2D71-4228-8BC1-ABCA84FCF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3B3CB-2BBF-408A-941C-C12556E8D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82F3B3CB-2BBF-408A-941C-C12556E8DC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340" y="237325"/>
            <a:ext cx="11366064" cy="594076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33375" y="679908"/>
            <a:ext cx="635937" cy="696744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4578" y="834394"/>
            <a:ext cx="751853" cy="823744"/>
          </a:xfrm>
          <a:custGeom>
            <a:avLst/>
            <a:gdLst/>
            <a:ahLst/>
            <a:cxnLst/>
            <a:rect l="l" t="t" r="r" b="b"/>
            <a:pathLst>
              <a:path w="1127780" h="1235616">
                <a:moveTo>
                  <a:pt x="0" y="0"/>
                </a:moveTo>
                <a:lnTo>
                  <a:pt x="1127781" y="0"/>
                </a:lnTo>
                <a:lnTo>
                  <a:pt x="1127781" y="1235616"/>
                </a:lnTo>
                <a:lnTo>
                  <a:pt x="0" y="1235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96748" y="2301436"/>
            <a:ext cx="3198506" cy="3699333"/>
            <a:chOff x="0" y="0"/>
            <a:chExt cx="4428490" cy="5121910"/>
          </a:xfrm>
        </p:grpSpPr>
        <p:sp>
          <p:nvSpPr>
            <p:cNvPr id="7" name="Freeform 7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8" name="Freeform 8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14009" r="-1400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235983" y="2146673"/>
            <a:ext cx="3198506" cy="3699333"/>
            <a:chOff x="0" y="0"/>
            <a:chExt cx="4428490" cy="5121910"/>
          </a:xfrm>
        </p:grpSpPr>
        <p:sp>
          <p:nvSpPr>
            <p:cNvPr id="15" name="Freeform 15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16" name="Freeform 16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6"/>
              <a:stretch>
                <a:fillRect l="-35416" r="-3541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8262400" y="5669315"/>
            <a:ext cx="3468544" cy="1159532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785948" y="2203768"/>
            <a:ext cx="3198506" cy="3699333"/>
            <a:chOff x="0" y="0"/>
            <a:chExt cx="4428490" cy="5121910"/>
          </a:xfrm>
        </p:grpSpPr>
        <p:sp>
          <p:nvSpPr>
            <p:cNvPr id="24" name="Freeform 2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25" name="Freeform 2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9"/>
              <a:stretch>
                <a:fillRect l="-14009" r="-14009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Freeform 31"/>
          <p:cNvSpPr/>
          <p:nvPr/>
        </p:nvSpPr>
        <p:spPr>
          <a:xfrm rot="-886112">
            <a:off x="445842" y="2027446"/>
            <a:ext cx="922709" cy="835471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2031515" y="707852"/>
            <a:ext cx="8078654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6"/>
              </a:lnSpc>
            </a:pPr>
            <a:r>
              <a:rPr lang="en-US" sz="5666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Dreaming Outloud Sans"/>
                <a:sym typeface="Dreaming Outloud Sans"/>
              </a:rPr>
              <a:t>Формы работы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72618" y="4834078"/>
            <a:ext cx="2279571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dec Pro"/>
                <a:sym typeface="Codec Pro"/>
              </a:rPr>
              <a:t>индивидуально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289661" y="4966546"/>
            <a:ext cx="127984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dec Pro"/>
                <a:sym typeface="Codec Pro"/>
              </a:rPr>
              <a:t>в парах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4866" y="4896108"/>
            <a:ext cx="2043873" cy="4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dec Pro"/>
                <a:sym typeface="Codec Pro"/>
              </a:rPr>
              <a:t>в группе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314DDF-3DC9-41EF-8BBA-F1BB400E5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6" y="70672"/>
            <a:ext cx="10209468" cy="6716656"/>
          </a:xfrm>
          <a:prstGeom prst="rect">
            <a:avLst/>
          </a:prstGeom>
        </p:spPr>
      </p:pic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19303283-2006-49A9-A148-FC55BC7981C9}"/>
              </a:ext>
            </a:extLst>
          </p:cNvPr>
          <p:cNvSpPr/>
          <p:nvPr/>
        </p:nvSpPr>
        <p:spPr>
          <a:xfrm rot="10800000">
            <a:off x="80962" y="318324"/>
            <a:ext cx="825582" cy="650450"/>
          </a:xfrm>
          <a:prstGeom prst="flowChartConnector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772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1340</TotalTime>
  <Words>482</Words>
  <Application>Microsoft Office PowerPoint</Application>
  <PresentationFormat>Широкоэкранный</PresentationFormat>
  <Paragraphs>88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</vt:lpstr>
      <vt:lpstr>Cambria</vt:lpstr>
      <vt:lpstr>Century Schoolbook</vt:lpstr>
      <vt:lpstr>Codec Pro</vt:lpstr>
      <vt:lpstr>Rockwell</vt:lpstr>
      <vt:lpstr>Rockwell Condensed</vt:lpstr>
      <vt:lpstr>Wingdings</vt:lpstr>
      <vt:lpstr>Дерево</vt:lpstr>
      <vt:lpstr>МАСТЕРСКАЯ ЧТЕНИЯ И ПИСЬМА КАК ИНСТРУМЕНТ РАЗВИТИЯ РЕЧИ УЧАЩИХСЯ: ИЗ ОПЫТА РАЗРАБОТКИ НАЦИОНАЛЬНЫХ УЧЕБНИКОВ ПО РУССКОМУ ЯЗЫКУ</vt:lpstr>
      <vt:lpstr>Презентация PowerPoint</vt:lpstr>
      <vt:lpstr>Подходы, определившие теоретическую  и методическую базу учебника</vt:lpstr>
      <vt:lpstr>Презентация PowerPoint</vt:lpstr>
      <vt:lpstr>Презентация PowerPoint</vt:lpstr>
      <vt:lpstr>Основная цель мастерской чтения и письма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МАСТЕРСКАЯ ЧТЕНИЯ И ПИСЬМА КАК ИНСТРУМЕНТ РАЗВИТИЯ РЕЧИ УЧАЩИХСЯ: ИЗ ОПЫТА РАЗРАБОТКИ НАЦИОНАЛЬНЫХ УЧЕБНИКОВ ПО РУССКОМУ ЯЗЫКУ</dc:title>
  <dc:creator>Татьяна Матохина</dc:creator>
  <cp:lastModifiedBy>Татьяна Матохина</cp:lastModifiedBy>
  <cp:revision>74</cp:revision>
  <dcterms:created xsi:type="dcterms:W3CDTF">2024-10-28T12:13:17Z</dcterms:created>
  <dcterms:modified xsi:type="dcterms:W3CDTF">2024-11-22T11:17:53Z</dcterms:modified>
</cp:coreProperties>
</file>