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81" r:id="rId6"/>
    <p:sldId id="322" r:id="rId7"/>
    <p:sldId id="339" r:id="rId8"/>
    <p:sldId id="324" r:id="rId9"/>
    <p:sldId id="325" r:id="rId10"/>
    <p:sldId id="340" r:id="rId11"/>
    <p:sldId id="350" r:id="rId12"/>
    <p:sldId id="351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21.11.2024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2" y="990600"/>
            <a:ext cx="7415345" cy="5181600"/>
          </a:xfrm>
        </p:spPr>
        <p:txBody>
          <a:bodyPr rtlCol="0">
            <a:normAutofit/>
          </a:bodyPr>
          <a:lstStyle/>
          <a:p>
            <a:pPr algn="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Кулмаматов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Дусмамат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Саттарович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русского</a:t>
            </a:r>
          </a:p>
          <a:p>
            <a:pPr algn="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Узбекского государственного</a:t>
            </a:r>
          </a:p>
          <a:p>
            <a:pPr algn="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мировых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языков,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Ташкент, Узбекистан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РКИ В СОВРЕМЕННОМ УЗБЕКИСТАНЕ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914400"/>
            <a:ext cx="10157354" cy="52578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Население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Узбекистана растет ежемесячно и на 17 сентября 2024 года оно превысило 37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основная часть населения (80 %) говорит на государственном – узбекском языке, получившем такого статуса 21 октября 1989 года. Он стал с этого времени политическим языком.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«Законе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Узбекистан о государственном языке от 21 декабря 1995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 четко отмечено, что «придание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узбекскому языку статуса государственного не ущемляет конституционных прав наций и народностей, проживающих на территории республики, в употреблении родного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языка».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объявление узбекского языка государственным не стало препятствием функционированию и развитию других языков, в том числе русского.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язык межгосударственного общения и средства коммуникации укрепляет своё значение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Узбекистане. Об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свидетельствует подписание Президентом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Узбекистан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Шавкатом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Мирзиёевым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 о ратификации договора о создании Международной организации по русскому языку под эгидой Содружества Независимых Государств.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838200"/>
            <a:ext cx="10157354" cy="5334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представители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наций, проживающие на территории современного Узбекистана, – азербайджанцы, армяне, башкиры, белорусы, греки, грузины, дунгане, евреи, иранцы, каракалпаки, казахи, киргизы, корейцы, литовцы, немцы, поляки, русские, таджики, татары, турки, туркмены, уйгуры, украинцы и многие другие общаются между собой в большей степени на русском языке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Следует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признать, что русский язык в какой-то степени потерял свои позиции в общественном пространстве, но он занимает в Узбекистане особое место наряду с другими иностранными языками,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в качестве межнационального общения. В настоящее время на территории современного Узбекистана проживает более 1 млн российских соотечественников, русским языком в той или иной степени владеют по разным данным около 70% населения страны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066800"/>
            <a:ext cx="10157354" cy="5410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распространенности – русский язык в Узбекистане как иностранный начал активно изучаться в последние годы в дошкольном возрасте. Об этом свидетельствует увеличение учреждений дошкольного образования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 языком общения. В связи с этим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владению русским языком детей дошкольников стало основной проблемой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 таких детских садов. И главная причина в том, что нет среды общения, дети широко пользуются только родным языком и дома, и в детском саду. А значит в исправлении такого положения должны помочь мы,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педагоги, 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 взгляд, такая среда должна создаваться в семье: прежде всего, сами родители должны общаться со своими детьми на русском языке. Вместе с тем необходимо организовать целенаправленное обучение русскому языке на занятиях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838200"/>
            <a:ext cx="10157354" cy="5334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в Узбекистане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школы с русским языком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количество растет с каждым годом. В связи с этим в Республике к 2030 году преподавание русского языка улучшат во всех школах и вузах. Для воплощения этой цели: 1) утвержден и действует российско-узбекский гуманитарный проект «Класс!», направленный на повышение качества преподавания русского языка и общеобразовательных предметов на русском языке в школах Узбекистан путем привлечения российских преподавателей по русскому языку и литературе;  2) реализуется программа, содействующая повышению квалификации педагогов и совершенствованию методик обучения русскому языку; 3) усовершенствуется подготовка учебников русского языка нового поколения по методике РКИ «Русский язык как иностранный» 4) разработаны Русским домом такие культурно-гуманитарные программы, как «Здравствуй, Россия!», «Новое поколение», «Большая перемена»; 5) установлена 50-процентная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заработной плате учителей русского языка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классах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762000"/>
            <a:ext cx="10157354" cy="54102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РКИ были рассмотрены 18 сентября 2024 г. на заседании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на уровне глав правительств Узбекистана и Российской Федерации. В ходе встречи премьер-министр РФ Михаил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подчеркнул готовность Российской Федерации к возведению нескольких школ в Узбекистане с обучением на русском языке и с применением российских образовательных программ. Он также отметил, что такой подход позволит учащимся лучше ознакомиться с русской культурой и традициями. Премьер-министр Узбекистана Абдулла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Арипов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выразил готовность принять предложение о строительстве школ с обучением на русском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Согласно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“Класс!”, предусмотрены направление российских преподавателей в школы Республики Узбекистан и комплексная переподготовка учителей русского языка и литературы, работающих в школах с узбекским языком обучения.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г. планируется охватить практически все школы (около 10 тыс.) и 30 тыс.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762000"/>
            <a:ext cx="10157354" cy="5715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 русского языка среди молодежи поддерживается возможностью поступить в филиалы российских вузов, получить образование на русском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почти все вузы Узбекистана занимаются подготовкой учителей русского языка и литературы (бакалавров), специалистов (магистров) и высококвалифицированных специалистов (докторов наук – Р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DSc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Например, в 2024–2025 учебном году </a:t>
            </a:r>
            <a:r>
              <a:rPr lang="uz-Cyrl-U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вузы Республики Узбекистан было принято 2980 (680 на основе гранта и 2300 – контракта) абитуриентов по направлению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«Родной язык и литература (русский язык и литература в иноязычных группах)»</a:t>
            </a:r>
            <a:r>
              <a:rPr lang="uz-Cyrl-U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бакалавриатуру, 247 (108 на основе гранта и 89 – контракта) – магистратуру по специальности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«Родной язык и литература (русский язык)». Ежегодно защищаются диссертации по шифру 13.00.02 – Теория и методика обучения и воспитания (русский язык).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990600"/>
            <a:ext cx="10157354" cy="5181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констатировать, что почти во всех вузах Республики Узбекистан по направлению «Родной язык и литература (русский язык и литература в иноязычных группах)» обучается молодежь соседних государств – Туркменистана, Казахстана, Киргизии и Таджикистана. В результате у народов этих стран создается возможность установить и развивать межкультурную коммуникацию на русском языке. Большое значение в реализации данной работы играют ресурсные центры по изучению русского языка, действующие на базах факультетов русской филологии вузов Узбекистана.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Суммируя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вышесказанное, следует констатировать, что РКИ будет изучаться во всех образовательных учреждениях Узбекистана, а также активно использоваться и в дальнейшем среди его коренного населения.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0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990600"/>
            <a:ext cx="10157354" cy="51816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971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Книги в формате 16 x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2021-11-02T03:56:06Z</dcterms:created>
  <dcterms:modified xsi:type="dcterms:W3CDTF">2024-11-21T04:41:25Z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