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ru-N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E00"/>
    <a:srgbClr val="00EFD9"/>
    <a:srgbClr val="7700F4"/>
    <a:srgbClr val="FF0000"/>
    <a:srgbClr val="0030F8"/>
    <a:srgbClr val="FB758B"/>
    <a:srgbClr val="00A8DD"/>
    <a:srgbClr val="D762F2"/>
    <a:srgbClr val="FF006C"/>
    <a:srgbClr val="CEF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N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BC2E4-6F9C-F644-8B18-AB4EA9359E54}" type="datetimeFigureOut">
              <a:rPr lang="ru-NZ" smtClean="0"/>
              <a:t>2/11/22</a:t>
            </a:fld>
            <a:endParaRPr lang="ru-N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N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N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D33E8-0C7C-C648-ACDA-5A3D58232288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09556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N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DD33E8-0C7C-C648-ACDA-5A3D58232288}" type="slidenum">
              <a:rPr lang="ru-NZ" smtClean="0"/>
              <a:t>2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354038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1DFC8-2555-172F-187D-7837B0651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267AC2-C88A-459E-57CA-4A6D66748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N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856B88-8C67-65CB-FD63-4F209BDC6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5D61DB-37BD-93FD-AE5C-B94BD426D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E0ED6B-2EEA-20E8-C1F0-1A769F1E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293236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C06C9-C1E7-FF2F-874D-1325EE39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56AEC2-F9E4-A4BB-71E5-5DE1B858B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E3C700-C8FF-B888-F5CB-FD42AF63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BD08EA-F948-5CC2-B6AD-DDFB1BC6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B5FD49-B883-17FB-55AE-79E04260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368846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9440AE-BD1F-8127-E8CF-B7B6086E37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B7B113-CF23-149B-414E-78182A649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8131B0-070F-FD58-03F2-45C573EF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12E2EB-FF7E-BF9F-E8B0-6800FC61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CE873D-678C-1108-5C11-51B7C124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39730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1C483-D3A5-6B91-B1DD-EB66FBB4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3E738-ACF0-7E26-6D80-B16AA7903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5613C8-7B39-3D88-2DFD-30E9E494A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A93C03-6AD3-4A35-7216-79E86D32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4E25B1-E679-75F5-9F52-B6B18E08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61696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3750D4-0AC1-F08A-840D-FEE1801F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5C13E1-1C29-FE1A-F322-C6A0D8B03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9FCEE8-8CC8-2B75-0D7E-806D9220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16962C-F9F4-444B-4618-0A2E5A37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7B79DE-7DED-8AF5-8DA6-884AF2B0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229831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D776E-38ED-6609-8CC0-D0452E06F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6CF101-EDBF-350B-3BF9-0A9F039EF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2A734F-3131-8CED-A611-A9CD8A4F0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15C94E-C9D1-FE7D-882A-87F90319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F904F1-63EE-AF79-695B-FCF408E5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B882BC-4A08-BCBE-8498-AA7ACAB1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24698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359D3-D2A5-903F-93AC-DC6E59EDF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152EDC-BC32-4FD0-FBA5-577B95681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CB14A8-8FB4-916E-492C-B630C8289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4ECE28A-DDD7-3E80-1FD1-F2279E434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DFC706-F053-EF56-36CE-4856A05B2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625BD9C-B00D-F4F8-CCD8-5EAF8E1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163A1B-F3F7-EF33-9715-C259D61A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3C6DEF6-F443-FF32-0559-74688920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331330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2F8EF-3758-D49B-BEF5-2BDBD41D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6EFF19-6FA4-D2AE-DB72-57FDBE58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262C21-2BB5-F7BB-D787-67D500695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6C0F00-F383-75C5-75EE-90A6EA3D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69846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AE572D5-811B-FBA4-8231-687C91043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842324B-3F8A-F906-1980-C99C98C0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984D9C-226E-5857-F1AF-F771D320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317188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76537-CD75-CFC4-2EF3-28CB5A49E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30BC89-CF99-710C-61E4-CD3F0A52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7A4B4F-F92D-6D0A-4154-946634507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7C09A0-BB2E-E525-78A8-86A2B3E7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DEC135-5E80-BBBA-36EB-21471D4D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091969-E91C-F338-075F-0509A8CC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26709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F83CF-FBA2-E1B4-0242-92A3BE9E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C10486-E50C-8853-C94A-1C73E6922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N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33F169-EBB3-8EB6-D4B0-3A87EB1E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7350AC-F49A-4C0C-05FF-F5A7D9C7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7DA0B8-3A76-3F97-0F0B-580ECBB2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N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2278DD-F769-DD0A-3529-DF9A1856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53210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08A27-24FD-FD02-212D-27E37C86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N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A9077B-3EF4-2B9C-1B26-B1C082862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N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77232D-FD5A-C2FD-00D7-5A0AA1CE3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8752-4AD5-5C4E-9E22-0066A089BB97}" type="datetimeFigureOut">
              <a:rPr lang="ru-NZ" smtClean="0"/>
              <a:t>2/11/22</a:t>
            </a:fld>
            <a:endParaRPr lang="ru-N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90870F-F2CF-3FA6-2423-194C1801D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N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3241AB-AA5E-8222-5800-A46F1AB7A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ED23-1841-244D-8FF4-D506C4437EAD}" type="slidenum">
              <a:rPr lang="ru-NZ" smtClean="0"/>
              <a:t>‹#›</a:t>
            </a:fld>
            <a:endParaRPr lang="ru-NZ"/>
          </a:p>
        </p:txBody>
      </p:sp>
    </p:spTree>
    <p:extLst>
      <p:ext uri="{BB962C8B-B14F-4D97-AF65-F5344CB8AC3E}">
        <p14:creationId xmlns:p14="http://schemas.microsoft.com/office/powerpoint/2010/main" val="107688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N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2.gif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DE710A08-9EF1-4046-6901-A3E5ED0B157D}"/>
              </a:ext>
            </a:extLst>
          </p:cNvPr>
          <p:cNvSpPr/>
          <p:nvPr/>
        </p:nvSpPr>
        <p:spPr>
          <a:xfrm>
            <a:off x="698938" y="685800"/>
            <a:ext cx="10794124" cy="5486400"/>
          </a:xfrm>
          <a:prstGeom prst="roundRect">
            <a:avLst/>
          </a:prstGeom>
          <a:solidFill>
            <a:schemeClr val="bg1"/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</a:t>
            </a:r>
            <a:endParaRPr lang="ru-NZ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437199-3BC4-C0E3-5CD0-6E2737C5AFBC}"/>
              </a:ext>
            </a:extLst>
          </p:cNvPr>
          <p:cNvSpPr txBox="1"/>
          <p:nvPr/>
        </p:nvSpPr>
        <p:spPr>
          <a:xfrm>
            <a:off x="1660636" y="2724807"/>
            <a:ext cx="90494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Apple Braille" pitchFamily="2" charset="0"/>
              </a:rPr>
              <a:t>Каждый ученик/группа учеников выбирает цвет фишки и нажимает на кубик, чтобы узнать, количество шагов на игровом поле</a:t>
            </a:r>
            <a:endParaRPr lang="en-US" dirty="0">
              <a:latin typeface="Apple Braille" pitchFamily="2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Apple Braille" pitchFamily="2" charset="0"/>
              </a:rPr>
              <a:t>Когда ученик находит нужную клеточку для перехода, учитель нажимает сверху над ней номер/цвет фишки ученика/команды, чтобы зафиксировать положение на игровом поле</a:t>
            </a:r>
          </a:p>
          <a:p>
            <a:pPr marL="342900" indent="-342900">
              <a:buAutoNum type="arabicPeriod"/>
            </a:pPr>
            <a:r>
              <a:rPr lang="ru-RU" dirty="0">
                <a:latin typeface="Apple Braille" pitchFamily="2" charset="0"/>
              </a:rPr>
              <a:t>Чтобы открыть вопрос, нажмите на клетку один раз, нажмите снова, чтобы </a:t>
            </a:r>
            <a:r>
              <a:rPr lang="ru-RU">
                <a:latin typeface="Apple Braille" pitchFamily="2" charset="0"/>
              </a:rPr>
              <a:t>скрыть вопрос</a:t>
            </a:r>
            <a:endParaRPr lang="ru-RU" dirty="0">
              <a:latin typeface="Apple Braille" pitchFamily="2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Apple Braille" pitchFamily="2" charset="0"/>
              </a:rPr>
              <a:t>После ответа на вопрос снова киньте кубик </a:t>
            </a:r>
            <a:endParaRPr lang="ru-N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FB5D3-7D59-1B18-AF2B-8DA8D985C4CC}"/>
              </a:ext>
            </a:extLst>
          </p:cNvPr>
          <p:cNvSpPr txBox="1"/>
          <p:nvPr/>
        </p:nvSpPr>
        <p:spPr>
          <a:xfrm>
            <a:off x="4882054" y="1797268"/>
            <a:ext cx="2601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Apple Braille" pitchFamily="2" charset="0"/>
              </a:rPr>
              <a:t>Инструкции</a:t>
            </a:r>
            <a:endParaRPr lang="ru-NZ" sz="3200" dirty="0"/>
          </a:p>
        </p:txBody>
      </p:sp>
    </p:spTree>
    <p:extLst>
      <p:ext uri="{BB962C8B-B14F-4D97-AF65-F5344CB8AC3E}">
        <p14:creationId xmlns:p14="http://schemas.microsoft.com/office/powerpoint/2010/main" val="161841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parkles etoiles sterne stars deco tube effect sparkle star stern etoile  animation gif anime animated glitter gold, sparkles , etoiles , sterne ,  stars , deco , tube , effect , sparkle ,">
            <a:extLst>
              <a:ext uri="{FF2B5EF4-FFF2-40B4-BE49-F238E27FC236}">
                <a16:creationId xmlns:a16="http://schemas.microsoft.com/office/drawing/2014/main" id="{02F26150-878D-3744-B986-B3F09EB2B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0517" y="5496745"/>
            <a:ext cx="986872" cy="107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n on ufo reports">
            <a:extLst>
              <a:ext uri="{FF2B5EF4-FFF2-40B4-BE49-F238E27FC236}">
                <a16:creationId xmlns:a16="http://schemas.microsoft.com/office/drawing/2014/main" id="{64738BBE-966D-4276-62A4-F9D36BD41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82668" y="2189104"/>
            <a:ext cx="858640" cy="52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Аронова Елена">
            <a:extLst>
              <a:ext uri="{FF2B5EF4-FFF2-40B4-BE49-F238E27FC236}">
                <a16:creationId xmlns:a16="http://schemas.microsoft.com/office/drawing/2014/main" id="{EDCF94F3-29A9-01B7-7259-7AC685514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0" y="2347712"/>
            <a:ext cx="4328045" cy="43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00D36EAA-0D6D-37F3-28D5-BF99FECF4C29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86479" y="1251894"/>
            <a:ext cx="777274" cy="777274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46A59BE-D4C5-1A7B-0B61-521ABBBA584C}"/>
              </a:ext>
            </a:extLst>
          </p:cNvPr>
          <p:cNvSpPr/>
          <p:nvPr/>
        </p:nvSpPr>
        <p:spPr>
          <a:xfrm>
            <a:off x="2393370" y="561048"/>
            <a:ext cx="1189717" cy="1141302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  <a:latin typeface="DIN Condensed" pitchFamily="2" charset="0"/>
              </a:rPr>
              <a:t>Составь вопрос (?)</a:t>
            </a:r>
            <a:endParaRPr lang="en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D7C6B70A-98C6-BFFC-E788-96664E1A2B5C}"/>
              </a:ext>
            </a:extLst>
          </p:cNvPr>
          <p:cNvSpPr/>
          <p:nvPr/>
        </p:nvSpPr>
        <p:spPr>
          <a:xfrm>
            <a:off x="2406392" y="571709"/>
            <a:ext cx="1189717" cy="1141302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  <a:endParaRPr lang="ru-NZ" sz="2800" b="1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AE8F30-9CBC-07CF-19FE-16C246C365AA}"/>
              </a:ext>
            </a:extLst>
          </p:cNvPr>
          <p:cNvSpPr/>
          <p:nvPr/>
        </p:nvSpPr>
        <p:spPr>
          <a:xfrm>
            <a:off x="619955" y="384358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B1CB0682-F9A6-0B6C-DF74-0DEDA90D915A}"/>
              </a:ext>
            </a:extLst>
          </p:cNvPr>
          <p:cNvSpPr/>
          <p:nvPr/>
        </p:nvSpPr>
        <p:spPr>
          <a:xfrm>
            <a:off x="1021514" y="38435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D316F4F1-52E2-C13A-1689-CF9076A28D20}"/>
              </a:ext>
            </a:extLst>
          </p:cNvPr>
          <p:cNvSpPr/>
          <p:nvPr/>
        </p:nvSpPr>
        <p:spPr>
          <a:xfrm>
            <a:off x="619955" y="78480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E812C3EB-72C8-B8E9-FE86-BC9722579D9B}"/>
              </a:ext>
            </a:extLst>
          </p:cNvPr>
          <p:cNvSpPr/>
          <p:nvPr/>
        </p:nvSpPr>
        <p:spPr>
          <a:xfrm>
            <a:off x="1021513" y="78480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FB07464B-AEA6-58D1-6F80-1B1B1CE37665}"/>
              </a:ext>
            </a:extLst>
          </p:cNvPr>
          <p:cNvSpPr/>
          <p:nvPr/>
        </p:nvSpPr>
        <p:spPr>
          <a:xfrm>
            <a:off x="2427334" y="17595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BA08BC06-EA4C-FA0A-6F27-5683C3748D70}"/>
              </a:ext>
            </a:extLst>
          </p:cNvPr>
          <p:cNvSpPr/>
          <p:nvPr/>
        </p:nvSpPr>
        <p:spPr>
          <a:xfrm>
            <a:off x="2427334" y="171569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F5EFA1E2-AC04-117F-8677-D68D0F2241AE}"/>
              </a:ext>
            </a:extLst>
          </p:cNvPr>
          <p:cNvSpPr/>
          <p:nvPr/>
        </p:nvSpPr>
        <p:spPr>
          <a:xfrm>
            <a:off x="2700111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0CF6229E-0F73-5643-48FB-2119B46ED10A}"/>
              </a:ext>
            </a:extLst>
          </p:cNvPr>
          <p:cNvSpPr/>
          <p:nvPr/>
        </p:nvSpPr>
        <p:spPr>
          <a:xfrm>
            <a:off x="2700111" y="16718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B896AD2E-C55F-EDD7-37DA-C9F9DDFA0092}"/>
              </a:ext>
            </a:extLst>
          </p:cNvPr>
          <p:cNvSpPr/>
          <p:nvPr/>
        </p:nvSpPr>
        <p:spPr>
          <a:xfrm>
            <a:off x="2972888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C5BB4791-66CB-351A-BB34-1DABFB9EC2EF}"/>
              </a:ext>
            </a:extLst>
          </p:cNvPr>
          <p:cNvSpPr/>
          <p:nvPr/>
        </p:nvSpPr>
        <p:spPr>
          <a:xfrm>
            <a:off x="2972888" y="16718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8840DFDE-7AF3-36AD-6F41-776B1AAF5306}"/>
              </a:ext>
            </a:extLst>
          </p:cNvPr>
          <p:cNvSpPr/>
          <p:nvPr/>
        </p:nvSpPr>
        <p:spPr>
          <a:xfrm>
            <a:off x="3245665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D9F42745-A1ED-BA99-F08F-199197511FFC}"/>
              </a:ext>
            </a:extLst>
          </p:cNvPr>
          <p:cNvSpPr/>
          <p:nvPr/>
        </p:nvSpPr>
        <p:spPr>
          <a:xfrm>
            <a:off x="3245665" y="16718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9A275E47-7F24-ECD2-D444-2D6266EC4E30}"/>
              </a:ext>
            </a:extLst>
          </p:cNvPr>
          <p:cNvSpPr/>
          <p:nvPr/>
        </p:nvSpPr>
        <p:spPr>
          <a:xfrm>
            <a:off x="3650274" y="561048"/>
            <a:ext cx="1189717" cy="1141302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latin typeface="DIN Condensed" pitchFamily="2" charset="0"/>
              </a:rPr>
              <a:t>Составь утвердительное  предложение (+)</a:t>
            </a:r>
            <a:endParaRPr lang="ru-NZ" sz="1300" dirty="0"/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D3F05BCA-C387-9009-E296-67333FC164E3}"/>
              </a:ext>
            </a:extLst>
          </p:cNvPr>
          <p:cNvSpPr/>
          <p:nvPr/>
        </p:nvSpPr>
        <p:spPr>
          <a:xfrm>
            <a:off x="3652232" y="561021"/>
            <a:ext cx="1189717" cy="1141302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  <a:endParaRPr lang="ru-NZ" sz="2800" b="1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7DDE2350-5C68-F0D9-302D-FC27879FADE1}"/>
              </a:ext>
            </a:extLst>
          </p:cNvPr>
          <p:cNvSpPr/>
          <p:nvPr/>
        </p:nvSpPr>
        <p:spPr>
          <a:xfrm>
            <a:off x="3684238" y="17595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9160B57F-64DE-F196-D016-C5BD1224B5B4}"/>
              </a:ext>
            </a:extLst>
          </p:cNvPr>
          <p:cNvSpPr/>
          <p:nvPr/>
        </p:nvSpPr>
        <p:spPr>
          <a:xfrm>
            <a:off x="3684238" y="171569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35F02B61-8280-1EEE-1976-CEC1BA983073}"/>
              </a:ext>
            </a:extLst>
          </p:cNvPr>
          <p:cNvSpPr/>
          <p:nvPr/>
        </p:nvSpPr>
        <p:spPr>
          <a:xfrm>
            <a:off x="3957015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E009A09A-7270-5844-36B3-2BB25D9E92FF}"/>
              </a:ext>
            </a:extLst>
          </p:cNvPr>
          <p:cNvSpPr/>
          <p:nvPr/>
        </p:nvSpPr>
        <p:spPr>
          <a:xfrm>
            <a:off x="3957015" y="16718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96E63956-0B7D-C43C-1D21-B1C77DC10887}"/>
              </a:ext>
            </a:extLst>
          </p:cNvPr>
          <p:cNvSpPr/>
          <p:nvPr/>
        </p:nvSpPr>
        <p:spPr>
          <a:xfrm>
            <a:off x="4229792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EB41FFD9-8554-166D-EA27-8A03166D254E}"/>
              </a:ext>
            </a:extLst>
          </p:cNvPr>
          <p:cNvSpPr/>
          <p:nvPr/>
        </p:nvSpPr>
        <p:spPr>
          <a:xfrm>
            <a:off x="4229792" y="16718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C9FFD3F5-B7FE-E3F9-0C9D-2A3816458FC2}"/>
              </a:ext>
            </a:extLst>
          </p:cNvPr>
          <p:cNvSpPr/>
          <p:nvPr/>
        </p:nvSpPr>
        <p:spPr>
          <a:xfrm>
            <a:off x="4502569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D9A5AE6D-EFFC-E31F-8368-748EB558524B}"/>
              </a:ext>
            </a:extLst>
          </p:cNvPr>
          <p:cNvSpPr/>
          <p:nvPr/>
        </p:nvSpPr>
        <p:spPr>
          <a:xfrm>
            <a:off x="4502569" y="16718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48" name="Скругленный прямоугольник 47">
            <a:extLst>
              <a:ext uri="{FF2B5EF4-FFF2-40B4-BE49-F238E27FC236}">
                <a16:creationId xmlns:a16="http://schemas.microsoft.com/office/drawing/2014/main" id="{8486618B-5041-4462-B14A-9B94DFD3A533}"/>
              </a:ext>
            </a:extLst>
          </p:cNvPr>
          <p:cNvSpPr/>
          <p:nvPr/>
        </p:nvSpPr>
        <p:spPr>
          <a:xfrm>
            <a:off x="4900845" y="561048"/>
            <a:ext cx="1189717" cy="1141302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latin typeface="DIN Condensed" pitchFamily="2" charset="0"/>
              </a:rPr>
              <a:t>)</a:t>
            </a:r>
          </a:p>
        </p:txBody>
      </p:sp>
      <p:sp>
        <p:nvSpPr>
          <p:cNvPr id="49" name="Скругленный прямоугольник 48">
            <a:extLst>
              <a:ext uri="{FF2B5EF4-FFF2-40B4-BE49-F238E27FC236}">
                <a16:creationId xmlns:a16="http://schemas.microsoft.com/office/drawing/2014/main" id="{D5A89021-FA49-C5BB-45FB-D8B7A78608B9}"/>
              </a:ext>
            </a:extLst>
          </p:cNvPr>
          <p:cNvSpPr/>
          <p:nvPr/>
        </p:nvSpPr>
        <p:spPr>
          <a:xfrm>
            <a:off x="4911093" y="554458"/>
            <a:ext cx="1189717" cy="1141302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</a:t>
            </a:r>
            <a:endParaRPr lang="ru-NZ" sz="2800" b="1" dirty="0"/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81FD11F2-8328-9C94-0EA2-964E1CDCB1D8}"/>
              </a:ext>
            </a:extLst>
          </p:cNvPr>
          <p:cNvSpPr/>
          <p:nvPr/>
        </p:nvSpPr>
        <p:spPr>
          <a:xfrm>
            <a:off x="4934809" y="17595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id="{150C6BB3-EE2F-05CD-64A6-1CFFCBB7757E}"/>
              </a:ext>
            </a:extLst>
          </p:cNvPr>
          <p:cNvSpPr/>
          <p:nvPr/>
        </p:nvSpPr>
        <p:spPr>
          <a:xfrm>
            <a:off x="4934809" y="171569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id="{DEA1E9E9-7D21-4F0B-157A-21BD16D09FE2}"/>
              </a:ext>
            </a:extLst>
          </p:cNvPr>
          <p:cNvSpPr/>
          <p:nvPr/>
        </p:nvSpPr>
        <p:spPr>
          <a:xfrm>
            <a:off x="5207586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id="{16A28BBE-6278-9BA3-25E0-ADDF4163A9C8}"/>
              </a:ext>
            </a:extLst>
          </p:cNvPr>
          <p:cNvSpPr/>
          <p:nvPr/>
        </p:nvSpPr>
        <p:spPr>
          <a:xfrm>
            <a:off x="5207586" y="16718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DAD9C56-AE9F-3532-33FF-B48D2E5718A1}"/>
              </a:ext>
            </a:extLst>
          </p:cNvPr>
          <p:cNvSpPr/>
          <p:nvPr/>
        </p:nvSpPr>
        <p:spPr>
          <a:xfrm>
            <a:off x="5480363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863E8633-2ABE-80E2-B14F-7D71B0C41E09}"/>
              </a:ext>
            </a:extLst>
          </p:cNvPr>
          <p:cNvSpPr/>
          <p:nvPr/>
        </p:nvSpPr>
        <p:spPr>
          <a:xfrm>
            <a:off x="5480363" y="16718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DC149F09-B86D-243C-3631-8B74AFDE2619}"/>
              </a:ext>
            </a:extLst>
          </p:cNvPr>
          <p:cNvSpPr/>
          <p:nvPr/>
        </p:nvSpPr>
        <p:spPr>
          <a:xfrm>
            <a:off x="5753140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BF1CDFDA-3C11-3E97-784A-D7A079EA825F}"/>
              </a:ext>
            </a:extLst>
          </p:cNvPr>
          <p:cNvSpPr/>
          <p:nvPr/>
        </p:nvSpPr>
        <p:spPr>
          <a:xfrm>
            <a:off x="5753140" y="16718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58" name="Скругленный прямоугольник 57">
            <a:extLst>
              <a:ext uri="{FF2B5EF4-FFF2-40B4-BE49-F238E27FC236}">
                <a16:creationId xmlns:a16="http://schemas.microsoft.com/office/drawing/2014/main" id="{33268396-4DF6-BDF4-3648-E8CAC87F7A6D}"/>
              </a:ext>
            </a:extLst>
          </p:cNvPr>
          <p:cNvSpPr/>
          <p:nvPr/>
        </p:nvSpPr>
        <p:spPr>
          <a:xfrm>
            <a:off x="6151416" y="561048"/>
            <a:ext cx="1189717" cy="1141302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 Condensed" pitchFamily="2" charset="0"/>
              </a:rPr>
              <a:t>Пропуск хода </a:t>
            </a:r>
            <a:endParaRPr lang="ru-NZ" sz="1400" dirty="0"/>
          </a:p>
        </p:txBody>
      </p:sp>
      <p:sp>
        <p:nvSpPr>
          <p:cNvPr id="59" name="Скругленный прямоугольник 58">
            <a:extLst>
              <a:ext uri="{FF2B5EF4-FFF2-40B4-BE49-F238E27FC236}">
                <a16:creationId xmlns:a16="http://schemas.microsoft.com/office/drawing/2014/main" id="{7A56BB61-2A60-3AF6-7908-041420E40B93}"/>
              </a:ext>
            </a:extLst>
          </p:cNvPr>
          <p:cNvSpPr/>
          <p:nvPr/>
        </p:nvSpPr>
        <p:spPr>
          <a:xfrm>
            <a:off x="6171913" y="561021"/>
            <a:ext cx="1189717" cy="1141302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4</a:t>
            </a:r>
            <a:endParaRPr lang="ru-NZ" sz="2800" b="1" dirty="0"/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AFF8E22A-845D-65E6-E16D-BF6EE0120207}"/>
              </a:ext>
            </a:extLst>
          </p:cNvPr>
          <p:cNvSpPr/>
          <p:nvPr/>
        </p:nvSpPr>
        <p:spPr>
          <a:xfrm>
            <a:off x="6185380" y="17595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0FDE94B0-F796-533C-7C60-68773D16E73C}"/>
              </a:ext>
            </a:extLst>
          </p:cNvPr>
          <p:cNvSpPr/>
          <p:nvPr/>
        </p:nvSpPr>
        <p:spPr>
          <a:xfrm>
            <a:off x="6185380" y="171569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82C19C55-AA89-556A-B603-8A5910B555D6}"/>
              </a:ext>
            </a:extLst>
          </p:cNvPr>
          <p:cNvSpPr/>
          <p:nvPr/>
        </p:nvSpPr>
        <p:spPr>
          <a:xfrm>
            <a:off x="6458157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id="{4C6DE59F-D414-6796-6CC3-7D64DAF869FD}"/>
              </a:ext>
            </a:extLst>
          </p:cNvPr>
          <p:cNvSpPr/>
          <p:nvPr/>
        </p:nvSpPr>
        <p:spPr>
          <a:xfrm>
            <a:off x="6458157" y="16718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64" name="Овал 63">
            <a:extLst>
              <a:ext uri="{FF2B5EF4-FFF2-40B4-BE49-F238E27FC236}">
                <a16:creationId xmlns:a16="http://schemas.microsoft.com/office/drawing/2014/main" id="{8B8B152B-3893-F2E6-0AF7-96FF6426387B}"/>
              </a:ext>
            </a:extLst>
          </p:cNvPr>
          <p:cNvSpPr/>
          <p:nvPr/>
        </p:nvSpPr>
        <p:spPr>
          <a:xfrm>
            <a:off x="6730934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2111A77B-260D-39B8-2660-F08E9FC73AE8}"/>
              </a:ext>
            </a:extLst>
          </p:cNvPr>
          <p:cNvSpPr/>
          <p:nvPr/>
        </p:nvSpPr>
        <p:spPr>
          <a:xfrm>
            <a:off x="6730934" y="16718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66" name="Овал 65">
            <a:extLst>
              <a:ext uri="{FF2B5EF4-FFF2-40B4-BE49-F238E27FC236}">
                <a16:creationId xmlns:a16="http://schemas.microsoft.com/office/drawing/2014/main" id="{95713C13-5F0B-AA23-958C-E7C655ACF40C}"/>
              </a:ext>
            </a:extLst>
          </p:cNvPr>
          <p:cNvSpPr/>
          <p:nvPr/>
        </p:nvSpPr>
        <p:spPr>
          <a:xfrm>
            <a:off x="7003711" y="17156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id="{1FE85FBA-19F4-204E-8AE1-1D58449FF2E2}"/>
              </a:ext>
            </a:extLst>
          </p:cNvPr>
          <p:cNvSpPr/>
          <p:nvPr/>
        </p:nvSpPr>
        <p:spPr>
          <a:xfrm>
            <a:off x="7003711" y="16718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68" name="Скругленный прямоугольник 67">
            <a:extLst>
              <a:ext uri="{FF2B5EF4-FFF2-40B4-BE49-F238E27FC236}">
                <a16:creationId xmlns:a16="http://schemas.microsoft.com/office/drawing/2014/main" id="{560CDEDB-48B6-E428-DF46-E4EAD555F41B}"/>
              </a:ext>
            </a:extLst>
          </p:cNvPr>
          <p:cNvSpPr/>
          <p:nvPr/>
        </p:nvSpPr>
        <p:spPr>
          <a:xfrm>
            <a:off x="7411586" y="567638"/>
            <a:ext cx="1189717" cy="114130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solidFill>
                  <a:prstClr val="white"/>
                </a:solidFill>
                <a:latin typeface="DIN Condensed" pitchFamily="2" charset="0"/>
              </a:rPr>
              <a:t>Составь утвердительное  предложение (+)</a:t>
            </a:r>
            <a:endParaRPr lang="ru-NZ" sz="1300" dirty="0">
              <a:solidFill>
                <a:prstClr val="white"/>
              </a:solidFill>
            </a:endParaRPr>
          </a:p>
        </p:txBody>
      </p:sp>
      <p:sp>
        <p:nvSpPr>
          <p:cNvPr id="69" name="Скругленный прямоугольник 68">
            <a:extLst>
              <a:ext uri="{FF2B5EF4-FFF2-40B4-BE49-F238E27FC236}">
                <a16:creationId xmlns:a16="http://schemas.microsoft.com/office/drawing/2014/main" id="{B577EBCA-1274-D640-1B93-E6392B785A53}"/>
              </a:ext>
            </a:extLst>
          </p:cNvPr>
          <p:cNvSpPr/>
          <p:nvPr/>
        </p:nvSpPr>
        <p:spPr>
          <a:xfrm>
            <a:off x="7422766" y="558324"/>
            <a:ext cx="1189717" cy="114130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5</a:t>
            </a:r>
            <a:endParaRPr lang="ru-NZ" sz="2800" b="1" dirty="0"/>
          </a:p>
        </p:txBody>
      </p:sp>
      <p:sp>
        <p:nvSpPr>
          <p:cNvPr id="70" name="Овал 69">
            <a:extLst>
              <a:ext uri="{FF2B5EF4-FFF2-40B4-BE49-F238E27FC236}">
                <a16:creationId xmlns:a16="http://schemas.microsoft.com/office/drawing/2014/main" id="{F8C76917-A7B7-F25D-283F-479A0BFDE6A6}"/>
              </a:ext>
            </a:extLst>
          </p:cNvPr>
          <p:cNvSpPr/>
          <p:nvPr/>
        </p:nvSpPr>
        <p:spPr>
          <a:xfrm>
            <a:off x="7445550" y="18254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71" name="Овал 70">
            <a:extLst>
              <a:ext uri="{FF2B5EF4-FFF2-40B4-BE49-F238E27FC236}">
                <a16:creationId xmlns:a16="http://schemas.microsoft.com/office/drawing/2014/main" id="{6708C399-A4BB-7D7A-6C52-1B884B2943F1}"/>
              </a:ext>
            </a:extLst>
          </p:cNvPr>
          <p:cNvSpPr/>
          <p:nvPr/>
        </p:nvSpPr>
        <p:spPr>
          <a:xfrm>
            <a:off x="7445550" y="178159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72" name="Овал 71">
            <a:extLst>
              <a:ext uri="{FF2B5EF4-FFF2-40B4-BE49-F238E27FC236}">
                <a16:creationId xmlns:a16="http://schemas.microsoft.com/office/drawing/2014/main" id="{40B7F670-A9CE-42E8-9507-B51B06622915}"/>
              </a:ext>
            </a:extLst>
          </p:cNvPr>
          <p:cNvSpPr/>
          <p:nvPr/>
        </p:nvSpPr>
        <p:spPr>
          <a:xfrm>
            <a:off x="7718327" y="17815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73" name="Овал 72">
            <a:extLst>
              <a:ext uri="{FF2B5EF4-FFF2-40B4-BE49-F238E27FC236}">
                <a16:creationId xmlns:a16="http://schemas.microsoft.com/office/drawing/2014/main" id="{BFDBB570-FE23-294E-F0B8-0756DEF209CE}"/>
              </a:ext>
            </a:extLst>
          </p:cNvPr>
          <p:cNvSpPr/>
          <p:nvPr/>
        </p:nvSpPr>
        <p:spPr>
          <a:xfrm>
            <a:off x="7718327" y="173778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81AF84BE-1C04-D309-6A2A-26DB88DD2298}"/>
              </a:ext>
            </a:extLst>
          </p:cNvPr>
          <p:cNvSpPr/>
          <p:nvPr/>
        </p:nvSpPr>
        <p:spPr>
          <a:xfrm>
            <a:off x="7991104" y="17815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75" name="Овал 74">
            <a:extLst>
              <a:ext uri="{FF2B5EF4-FFF2-40B4-BE49-F238E27FC236}">
                <a16:creationId xmlns:a16="http://schemas.microsoft.com/office/drawing/2014/main" id="{E04552A9-FDFF-087F-5B55-2FB964B6BB1C}"/>
              </a:ext>
            </a:extLst>
          </p:cNvPr>
          <p:cNvSpPr/>
          <p:nvPr/>
        </p:nvSpPr>
        <p:spPr>
          <a:xfrm>
            <a:off x="7991104" y="173778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76" name="Овал 75">
            <a:extLst>
              <a:ext uri="{FF2B5EF4-FFF2-40B4-BE49-F238E27FC236}">
                <a16:creationId xmlns:a16="http://schemas.microsoft.com/office/drawing/2014/main" id="{BBD85338-BB41-81E5-5091-0C398416A677}"/>
              </a:ext>
            </a:extLst>
          </p:cNvPr>
          <p:cNvSpPr/>
          <p:nvPr/>
        </p:nvSpPr>
        <p:spPr>
          <a:xfrm>
            <a:off x="8263881" y="17815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77" name="Овал 76">
            <a:extLst>
              <a:ext uri="{FF2B5EF4-FFF2-40B4-BE49-F238E27FC236}">
                <a16:creationId xmlns:a16="http://schemas.microsoft.com/office/drawing/2014/main" id="{ED4C5DEB-873D-F7F8-379A-B2489E271C60}"/>
              </a:ext>
            </a:extLst>
          </p:cNvPr>
          <p:cNvSpPr/>
          <p:nvPr/>
        </p:nvSpPr>
        <p:spPr>
          <a:xfrm>
            <a:off x="8263881" y="173778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78" name="Скругленный прямоугольник 77">
            <a:extLst>
              <a:ext uri="{FF2B5EF4-FFF2-40B4-BE49-F238E27FC236}">
                <a16:creationId xmlns:a16="http://schemas.microsoft.com/office/drawing/2014/main" id="{206B2345-5B13-7F36-48CA-570BF1CEAA9A}"/>
              </a:ext>
            </a:extLst>
          </p:cNvPr>
          <p:cNvSpPr/>
          <p:nvPr/>
        </p:nvSpPr>
        <p:spPr>
          <a:xfrm>
            <a:off x="8662439" y="576400"/>
            <a:ext cx="1189717" cy="1141302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DIN Condensed" pitchFamily="2" charset="0"/>
              </a:rPr>
              <a:t>)</a:t>
            </a:r>
          </a:p>
        </p:txBody>
      </p:sp>
      <p:sp>
        <p:nvSpPr>
          <p:cNvPr id="79" name="Скругленный прямоугольник 78">
            <a:extLst>
              <a:ext uri="{FF2B5EF4-FFF2-40B4-BE49-F238E27FC236}">
                <a16:creationId xmlns:a16="http://schemas.microsoft.com/office/drawing/2014/main" id="{2F02AA4E-7462-5270-3564-8BF75AEC9470}"/>
              </a:ext>
            </a:extLst>
          </p:cNvPr>
          <p:cNvSpPr/>
          <p:nvPr/>
        </p:nvSpPr>
        <p:spPr>
          <a:xfrm>
            <a:off x="8660369" y="576278"/>
            <a:ext cx="1189717" cy="1141302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  <a:endParaRPr lang="ru-NZ" sz="2800" b="1" dirty="0"/>
          </a:p>
        </p:txBody>
      </p:sp>
      <p:sp>
        <p:nvSpPr>
          <p:cNvPr id="80" name="Овал 79">
            <a:extLst>
              <a:ext uri="{FF2B5EF4-FFF2-40B4-BE49-F238E27FC236}">
                <a16:creationId xmlns:a16="http://schemas.microsoft.com/office/drawing/2014/main" id="{B276B3D1-8FE8-624E-EDE5-64C47A4FA20D}"/>
              </a:ext>
            </a:extLst>
          </p:cNvPr>
          <p:cNvSpPr/>
          <p:nvPr/>
        </p:nvSpPr>
        <p:spPr>
          <a:xfrm>
            <a:off x="8696403" y="19130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81" name="Овал 80">
            <a:extLst>
              <a:ext uri="{FF2B5EF4-FFF2-40B4-BE49-F238E27FC236}">
                <a16:creationId xmlns:a16="http://schemas.microsoft.com/office/drawing/2014/main" id="{DC3B66EF-0F5F-B733-F684-1F63B390C601}"/>
              </a:ext>
            </a:extLst>
          </p:cNvPr>
          <p:cNvSpPr/>
          <p:nvPr/>
        </p:nvSpPr>
        <p:spPr>
          <a:xfrm>
            <a:off x="8696403" y="186921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82" name="Овал 81">
            <a:extLst>
              <a:ext uri="{FF2B5EF4-FFF2-40B4-BE49-F238E27FC236}">
                <a16:creationId xmlns:a16="http://schemas.microsoft.com/office/drawing/2014/main" id="{0ADFCEF4-5E5C-EC6C-AAB0-1C5C2B896FBA}"/>
              </a:ext>
            </a:extLst>
          </p:cNvPr>
          <p:cNvSpPr/>
          <p:nvPr/>
        </p:nvSpPr>
        <p:spPr>
          <a:xfrm>
            <a:off x="8969180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83" name="Овал 82">
            <a:extLst>
              <a:ext uri="{FF2B5EF4-FFF2-40B4-BE49-F238E27FC236}">
                <a16:creationId xmlns:a16="http://schemas.microsoft.com/office/drawing/2014/main" id="{2C421D22-426F-16EF-E81C-D2E4DD065F4F}"/>
              </a:ext>
            </a:extLst>
          </p:cNvPr>
          <p:cNvSpPr/>
          <p:nvPr/>
        </p:nvSpPr>
        <p:spPr>
          <a:xfrm>
            <a:off x="8969180" y="182540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id="{F3F2C58F-27DF-821D-67A2-F0F67986785D}"/>
              </a:ext>
            </a:extLst>
          </p:cNvPr>
          <p:cNvSpPr/>
          <p:nvPr/>
        </p:nvSpPr>
        <p:spPr>
          <a:xfrm>
            <a:off x="9241957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85" name="Овал 84">
            <a:extLst>
              <a:ext uri="{FF2B5EF4-FFF2-40B4-BE49-F238E27FC236}">
                <a16:creationId xmlns:a16="http://schemas.microsoft.com/office/drawing/2014/main" id="{286E9007-8995-6830-D6C2-1C61678762E9}"/>
              </a:ext>
            </a:extLst>
          </p:cNvPr>
          <p:cNvSpPr/>
          <p:nvPr/>
        </p:nvSpPr>
        <p:spPr>
          <a:xfrm>
            <a:off x="9241957" y="182540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86" name="Овал 85">
            <a:extLst>
              <a:ext uri="{FF2B5EF4-FFF2-40B4-BE49-F238E27FC236}">
                <a16:creationId xmlns:a16="http://schemas.microsoft.com/office/drawing/2014/main" id="{3084D204-2738-F146-D905-C662569CAF1B}"/>
              </a:ext>
            </a:extLst>
          </p:cNvPr>
          <p:cNvSpPr/>
          <p:nvPr/>
        </p:nvSpPr>
        <p:spPr>
          <a:xfrm>
            <a:off x="9514734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87" name="Овал 86">
            <a:extLst>
              <a:ext uri="{FF2B5EF4-FFF2-40B4-BE49-F238E27FC236}">
                <a16:creationId xmlns:a16="http://schemas.microsoft.com/office/drawing/2014/main" id="{56FE5868-9FEA-6888-61FB-06A8D12282C8}"/>
              </a:ext>
            </a:extLst>
          </p:cNvPr>
          <p:cNvSpPr/>
          <p:nvPr/>
        </p:nvSpPr>
        <p:spPr>
          <a:xfrm>
            <a:off x="9514734" y="182540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88" name="Скругленный прямоугольник 87">
            <a:extLst>
              <a:ext uri="{FF2B5EF4-FFF2-40B4-BE49-F238E27FC236}">
                <a16:creationId xmlns:a16="http://schemas.microsoft.com/office/drawing/2014/main" id="{2D191F1E-24E8-9031-6C1F-AD7AEC8A5DC2}"/>
              </a:ext>
            </a:extLst>
          </p:cNvPr>
          <p:cNvSpPr/>
          <p:nvPr/>
        </p:nvSpPr>
        <p:spPr>
          <a:xfrm>
            <a:off x="9922327" y="576400"/>
            <a:ext cx="1189717" cy="1141302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 Condensed" pitchFamily="2" charset="0"/>
              </a:rPr>
              <a:t>Переход на 2 клетки вперед</a:t>
            </a:r>
            <a:endParaRPr lang="en-US" sz="1400" dirty="0">
              <a:latin typeface="DIN Condensed" pitchFamily="2" charset="0"/>
            </a:endParaRPr>
          </a:p>
        </p:txBody>
      </p:sp>
      <p:sp>
        <p:nvSpPr>
          <p:cNvPr id="89" name="Скругленный прямоугольник 88">
            <a:extLst>
              <a:ext uri="{FF2B5EF4-FFF2-40B4-BE49-F238E27FC236}">
                <a16:creationId xmlns:a16="http://schemas.microsoft.com/office/drawing/2014/main" id="{EC765A50-2464-939C-2807-935813486D37}"/>
              </a:ext>
            </a:extLst>
          </p:cNvPr>
          <p:cNvSpPr/>
          <p:nvPr/>
        </p:nvSpPr>
        <p:spPr>
          <a:xfrm>
            <a:off x="9922326" y="584345"/>
            <a:ext cx="1189717" cy="1141302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  <a:endParaRPr lang="ru-NZ" sz="2800" b="1" dirty="0"/>
          </a:p>
        </p:txBody>
      </p:sp>
      <p:sp>
        <p:nvSpPr>
          <p:cNvPr id="90" name="Овал 89">
            <a:extLst>
              <a:ext uri="{FF2B5EF4-FFF2-40B4-BE49-F238E27FC236}">
                <a16:creationId xmlns:a16="http://schemas.microsoft.com/office/drawing/2014/main" id="{BF0708C7-4148-D54B-779C-9EBB4783B5CC}"/>
              </a:ext>
            </a:extLst>
          </p:cNvPr>
          <p:cNvSpPr/>
          <p:nvPr/>
        </p:nvSpPr>
        <p:spPr>
          <a:xfrm>
            <a:off x="9956291" y="19130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91" name="Овал 90">
            <a:extLst>
              <a:ext uri="{FF2B5EF4-FFF2-40B4-BE49-F238E27FC236}">
                <a16:creationId xmlns:a16="http://schemas.microsoft.com/office/drawing/2014/main" id="{4983DAE3-DCCA-A8B8-0CBE-776EDBD4F52E}"/>
              </a:ext>
            </a:extLst>
          </p:cNvPr>
          <p:cNvSpPr/>
          <p:nvPr/>
        </p:nvSpPr>
        <p:spPr>
          <a:xfrm>
            <a:off x="9956291" y="186921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92" name="Овал 91">
            <a:extLst>
              <a:ext uri="{FF2B5EF4-FFF2-40B4-BE49-F238E27FC236}">
                <a16:creationId xmlns:a16="http://schemas.microsoft.com/office/drawing/2014/main" id="{CD5F353E-3423-4298-0AD0-1141CD389BC9}"/>
              </a:ext>
            </a:extLst>
          </p:cNvPr>
          <p:cNvSpPr/>
          <p:nvPr/>
        </p:nvSpPr>
        <p:spPr>
          <a:xfrm>
            <a:off x="10229068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93" name="Овал 92">
            <a:extLst>
              <a:ext uri="{FF2B5EF4-FFF2-40B4-BE49-F238E27FC236}">
                <a16:creationId xmlns:a16="http://schemas.microsoft.com/office/drawing/2014/main" id="{34322942-48F2-A9B4-0342-F806E5D0A1B2}"/>
              </a:ext>
            </a:extLst>
          </p:cNvPr>
          <p:cNvSpPr/>
          <p:nvPr/>
        </p:nvSpPr>
        <p:spPr>
          <a:xfrm>
            <a:off x="10229068" y="182540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94" name="Овал 93">
            <a:extLst>
              <a:ext uri="{FF2B5EF4-FFF2-40B4-BE49-F238E27FC236}">
                <a16:creationId xmlns:a16="http://schemas.microsoft.com/office/drawing/2014/main" id="{567B3B65-D967-64AF-59C6-0197DA1CAF86}"/>
              </a:ext>
            </a:extLst>
          </p:cNvPr>
          <p:cNvSpPr/>
          <p:nvPr/>
        </p:nvSpPr>
        <p:spPr>
          <a:xfrm>
            <a:off x="10501845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95" name="Овал 94">
            <a:extLst>
              <a:ext uri="{FF2B5EF4-FFF2-40B4-BE49-F238E27FC236}">
                <a16:creationId xmlns:a16="http://schemas.microsoft.com/office/drawing/2014/main" id="{75B8B839-8BE7-7BFF-1691-B4E41D633FFE}"/>
              </a:ext>
            </a:extLst>
          </p:cNvPr>
          <p:cNvSpPr/>
          <p:nvPr/>
        </p:nvSpPr>
        <p:spPr>
          <a:xfrm>
            <a:off x="10501845" y="182540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94CCD04A-4B59-5BA8-ED54-A6742C4D1039}"/>
              </a:ext>
            </a:extLst>
          </p:cNvPr>
          <p:cNvSpPr/>
          <p:nvPr/>
        </p:nvSpPr>
        <p:spPr>
          <a:xfrm>
            <a:off x="10774622" y="186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97" name="Овал 96">
            <a:extLst>
              <a:ext uri="{FF2B5EF4-FFF2-40B4-BE49-F238E27FC236}">
                <a16:creationId xmlns:a16="http://schemas.microsoft.com/office/drawing/2014/main" id="{CA09E2FB-AF68-371D-592E-494CF2EE167C}"/>
              </a:ext>
            </a:extLst>
          </p:cNvPr>
          <p:cNvSpPr/>
          <p:nvPr/>
        </p:nvSpPr>
        <p:spPr>
          <a:xfrm>
            <a:off x="10774622" y="182540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98" name="Скругленный прямоугольник 97">
            <a:extLst>
              <a:ext uri="{FF2B5EF4-FFF2-40B4-BE49-F238E27FC236}">
                <a16:creationId xmlns:a16="http://schemas.microsoft.com/office/drawing/2014/main" id="{94C059CD-824C-3751-B90F-ED3B0502FDDB}"/>
              </a:ext>
            </a:extLst>
          </p:cNvPr>
          <p:cNvSpPr/>
          <p:nvPr/>
        </p:nvSpPr>
        <p:spPr>
          <a:xfrm>
            <a:off x="9906986" y="1811998"/>
            <a:ext cx="1189717" cy="1141302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DIN Condensed" pitchFamily="2" charset="0"/>
              </a:rPr>
              <a:t>Составь вопрос (?)</a:t>
            </a:r>
            <a:endParaRPr lang="en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99" name="Скругленный прямоугольник 98">
            <a:extLst>
              <a:ext uri="{FF2B5EF4-FFF2-40B4-BE49-F238E27FC236}">
                <a16:creationId xmlns:a16="http://schemas.microsoft.com/office/drawing/2014/main" id="{AAD7711B-A5A3-C553-19A5-C7EADD6FD7D1}"/>
              </a:ext>
            </a:extLst>
          </p:cNvPr>
          <p:cNvSpPr/>
          <p:nvPr/>
        </p:nvSpPr>
        <p:spPr>
          <a:xfrm>
            <a:off x="9905037" y="1822124"/>
            <a:ext cx="1189717" cy="1141302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8</a:t>
            </a:r>
            <a:endParaRPr lang="ru-NZ" sz="2800" b="1" dirty="0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id="{C7D8526D-FD51-963E-25CD-D6D672225805}"/>
              </a:ext>
            </a:extLst>
          </p:cNvPr>
          <p:cNvSpPr/>
          <p:nvPr/>
        </p:nvSpPr>
        <p:spPr>
          <a:xfrm>
            <a:off x="11112044" y="185055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01" name="Овал 100">
            <a:extLst>
              <a:ext uri="{FF2B5EF4-FFF2-40B4-BE49-F238E27FC236}">
                <a16:creationId xmlns:a16="http://schemas.microsoft.com/office/drawing/2014/main" id="{56BA8EBE-9DAD-02F1-EC46-EB78D0A0C3BB}"/>
              </a:ext>
            </a:extLst>
          </p:cNvPr>
          <p:cNvSpPr/>
          <p:nvPr/>
        </p:nvSpPr>
        <p:spPr>
          <a:xfrm>
            <a:off x="11112043" y="1845630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02" name="Овал 101">
            <a:extLst>
              <a:ext uri="{FF2B5EF4-FFF2-40B4-BE49-F238E27FC236}">
                <a16:creationId xmlns:a16="http://schemas.microsoft.com/office/drawing/2014/main" id="{F0EB053A-A772-62C1-4784-7F7ABB982181}"/>
              </a:ext>
            </a:extLst>
          </p:cNvPr>
          <p:cNvSpPr/>
          <p:nvPr/>
        </p:nvSpPr>
        <p:spPr>
          <a:xfrm>
            <a:off x="11112044" y="210952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03" name="Овал 102">
            <a:extLst>
              <a:ext uri="{FF2B5EF4-FFF2-40B4-BE49-F238E27FC236}">
                <a16:creationId xmlns:a16="http://schemas.microsoft.com/office/drawing/2014/main" id="{05FD442F-0CF2-FD87-733A-744F2DFC33BE}"/>
              </a:ext>
            </a:extLst>
          </p:cNvPr>
          <p:cNvSpPr/>
          <p:nvPr/>
        </p:nvSpPr>
        <p:spPr>
          <a:xfrm>
            <a:off x="11112043" y="2114139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04" name="Овал 103">
            <a:extLst>
              <a:ext uri="{FF2B5EF4-FFF2-40B4-BE49-F238E27FC236}">
                <a16:creationId xmlns:a16="http://schemas.microsoft.com/office/drawing/2014/main" id="{3E998B27-A49A-927D-1267-1A18E7C5B4FA}"/>
              </a:ext>
            </a:extLst>
          </p:cNvPr>
          <p:cNvSpPr/>
          <p:nvPr/>
        </p:nvSpPr>
        <p:spPr>
          <a:xfrm>
            <a:off x="11112044" y="238264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05" name="Овал 104">
            <a:extLst>
              <a:ext uri="{FF2B5EF4-FFF2-40B4-BE49-F238E27FC236}">
                <a16:creationId xmlns:a16="http://schemas.microsoft.com/office/drawing/2014/main" id="{030B3971-4091-8653-6473-B6A492576105}"/>
              </a:ext>
            </a:extLst>
          </p:cNvPr>
          <p:cNvSpPr/>
          <p:nvPr/>
        </p:nvSpPr>
        <p:spPr>
          <a:xfrm>
            <a:off x="11112043" y="2398911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06" name="Овал 105">
            <a:extLst>
              <a:ext uri="{FF2B5EF4-FFF2-40B4-BE49-F238E27FC236}">
                <a16:creationId xmlns:a16="http://schemas.microsoft.com/office/drawing/2014/main" id="{7E7B5AF5-1865-CE66-0BC9-281993B995F2}"/>
              </a:ext>
            </a:extLst>
          </p:cNvPr>
          <p:cNvSpPr/>
          <p:nvPr/>
        </p:nvSpPr>
        <p:spPr>
          <a:xfrm>
            <a:off x="11112044" y="265577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07" name="Овал 106">
            <a:extLst>
              <a:ext uri="{FF2B5EF4-FFF2-40B4-BE49-F238E27FC236}">
                <a16:creationId xmlns:a16="http://schemas.microsoft.com/office/drawing/2014/main" id="{11014362-7577-F288-D812-863EAA5058A3}"/>
              </a:ext>
            </a:extLst>
          </p:cNvPr>
          <p:cNvSpPr/>
          <p:nvPr/>
        </p:nvSpPr>
        <p:spPr>
          <a:xfrm>
            <a:off x="11112042" y="2676647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08" name="Скругленный прямоугольник 107">
            <a:extLst>
              <a:ext uri="{FF2B5EF4-FFF2-40B4-BE49-F238E27FC236}">
                <a16:creationId xmlns:a16="http://schemas.microsoft.com/office/drawing/2014/main" id="{71DFE545-90F7-4296-C331-45CA45D9B653}"/>
              </a:ext>
            </a:extLst>
          </p:cNvPr>
          <p:cNvSpPr/>
          <p:nvPr/>
        </p:nvSpPr>
        <p:spPr>
          <a:xfrm>
            <a:off x="9886120" y="3045592"/>
            <a:ext cx="1189717" cy="1141302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Переход на 1 клетку назад</a:t>
            </a:r>
            <a:endParaRPr lang="en-US" sz="1400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109" name="Скругленный прямоугольник 108">
            <a:extLst>
              <a:ext uri="{FF2B5EF4-FFF2-40B4-BE49-F238E27FC236}">
                <a16:creationId xmlns:a16="http://schemas.microsoft.com/office/drawing/2014/main" id="{1F4430FA-0BE6-41BD-6923-9925E53E09AF}"/>
              </a:ext>
            </a:extLst>
          </p:cNvPr>
          <p:cNvSpPr/>
          <p:nvPr/>
        </p:nvSpPr>
        <p:spPr>
          <a:xfrm>
            <a:off x="9890636" y="3061854"/>
            <a:ext cx="1189717" cy="1141302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9</a:t>
            </a:r>
            <a:endParaRPr lang="ru-NZ" sz="2800" b="1" dirty="0"/>
          </a:p>
        </p:txBody>
      </p:sp>
      <p:sp>
        <p:nvSpPr>
          <p:cNvPr id="110" name="Овал 109">
            <a:extLst>
              <a:ext uri="{FF2B5EF4-FFF2-40B4-BE49-F238E27FC236}">
                <a16:creationId xmlns:a16="http://schemas.microsoft.com/office/drawing/2014/main" id="{CA5F0B2E-836A-5092-6C61-AB033D89B68C}"/>
              </a:ext>
            </a:extLst>
          </p:cNvPr>
          <p:cNvSpPr/>
          <p:nvPr/>
        </p:nvSpPr>
        <p:spPr>
          <a:xfrm>
            <a:off x="11091178" y="308414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11" name="Овал 110">
            <a:extLst>
              <a:ext uri="{FF2B5EF4-FFF2-40B4-BE49-F238E27FC236}">
                <a16:creationId xmlns:a16="http://schemas.microsoft.com/office/drawing/2014/main" id="{9D1E7240-690E-D35F-DFF6-F15815C781B2}"/>
              </a:ext>
            </a:extLst>
          </p:cNvPr>
          <p:cNvSpPr/>
          <p:nvPr/>
        </p:nvSpPr>
        <p:spPr>
          <a:xfrm>
            <a:off x="11091177" y="3079224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12" name="Овал 111">
            <a:extLst>
              <a:ext uri="{FF2B5EF4-FFF2-40B4-BE49-F238E27FC236}">
                <a16:creationId xmlns:a16="http://schemas.microsoft.com/office/drawing/2014/main" id="{BF708370-8018-BCD1-BE43-21F8E5D1A80A}"/>
              </a:ext>
            </a:extLst>
          </p:cNvPr>
          <p:cNvSpPr/>
          <p:nvPr/>
        </p:nvSpPr>
        <p:spPr>
          <a:xfrm>
            <a:off x="11091178" y="334312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13" name="Овал 112">
            <a:extLst>
              <a:ext uri="{FF2B5EF4-FFF2-40B4-BE49-F238E27FC236}">
                <a16:creationId xmlns:a16="http://schemas.microsoft.com/office/drawing/2014/main" id="{2A6AF9B6-8B3F-F960-D09B-CAD92807CD6C}"/>
              </a:ext>
            </a:extLst>
          </p:cNvPr>
          <p:cNvSpPr/>
          <p:nvPr/>
        </p:nvSpPr>
        <p:spPr>
          <a:xfrm>
            <a:off x="11091177" y="3347733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14" name="Овал 113">
            <a:extLst>
              <a:ext uri="{FF2B5EF4-FFF2-40B4-BE49-F238E27FC236}">
                <a16:creationId xmlns:a16="http://schemas.microsoft.com/office/drawing/2014/main" id="{388D4408-915B-3502-0F58-F901B617DF82}"/>
              </a:ext>
            </a:extLst>
          </p:cNvPr>
          <p:cNvSpPr/>
          <p:nvPr/>
        </p:nvSpPr>
        <p:spPr>
          <a:xfrm>
            <a:off x="11091178" y="3616243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15" name="Овал 114">
            <a:extLst>
              <a:ext uri="{FF2B5EF4-FFF2-40B4-BE49-F238E27FC236}">
                <a16:creationId xmlns:a16="http://schemas.microsoft.com/office/drawing/2014/main" id="{DB12B70E-CFF9-2F41-1A37-1205D66E8B0F}"/>
              </a:ext>
            </a:extLst>
          </p:cNvPr>
          <p:cNvSpPr/>
          <p:nvPr/>
        </p:nvSpPr>
        <p:spPr>
          <a:xfrm>
            <a:off x="11091177" y="3632505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16" name="Овал 115">
            <a:extLst>
              <a:ext uri="{FF2B5EF4-FFF2-40B4-BE49-F238E27FC236}">
                <a16:creationId xmlns:a16="http://schemas.microsoft.com/office/drawing/2014/main" id="{322C32D3-609B-00A9-3E25-40776AAF372E}"/>
              </a:ext>
            </a:extLst>
          </p:cNvPr>
          <p:cNvSpPr/>
          <p:nvPr/>
        </p:nvSpPr>
        <p:spPr>
          <a:xfrm>
            <a:off x="11091178" y="38893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17" name="Овал 116">
            <a:extLst>
              <a:ext uri="{FF2B5EF4-FFF2-40B4-BE49-F238E27FC236}">
                <a16:creationId xmlns:a16="http://schemas.microsoft.com/office/drawing/2014/main" id="{4320D135-AC0B-73B3-B393-477B608B8031}"/>
              </a:ext>
            </a:extLst>
          </p:cNvPr>
          <p:cNvSpPr/>
          <p:nvPr/>
        </p:nvSpPr>
        <p:spPr>
          <a:xfrm>
            <a:off x="11091176" y="3910241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28" name="Скругленный прямоугольник 127">
            <a:extLst>
              <a:ext uri="{FF2B5EF4-FFF2-40B4-BE49-F238E27FC236}">
                <a16:creationId xmlns:a16="http://schemas.microsoft.com/office/drawing/2014/main" id="{5AEB8FD8-7B38-1DC9-2960-A76B98EEB3A7}"/>
              </a:ext>
            </a:extLst>
          </p:cNvPr>
          <p:cNvSpPr/>
          <p:nvPr/>
        </p:nvSpPr>
        <p:spPr>
          <a:xfrm>
            <a:off x="8647098" y="3042334"/>
            <a:ext cx="1189717" cy="1141302"/>
          </a:xfrm>
          <a:prstGeom prst="roundRect">
            <a:avLst/>
          </a:prstGeom>
          <a:solidFill>
            <a:srgbClr val="FF006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DIN Condensed" pitchFamily="2" charset="0"/>
              </a:rPr>
              <a:t>We just______ for the mistake and we promise that it won’t happen again.  (APOLOGY)</a:t>
            </a:r>
          </a:p>
        </p:txBody>
      </p:sp>
      <p:sp>
        <p:nvSpPr>
          <p:cNvPr id="129" name="Скругленный прямоугольник 128">
            <a:extLst>
              <a:ext uri="{FF2B5EF4-FFF2-40B4-BE49-F238E27FC236}">
                <a16:creationId xmlns:a16="http://schemas.microsoft.com/office/drawing/2014/main" id="{06578D57-ABC6-8BEE-FA4B-03D4F5FFC94D}"/>
              </a:ext>
            </a:extLst>
          </p:cNvPr>
          <p:cNvSpPr/>
          <p:nvPr/>
        </p:nvSpPr>
        <p:spPr>
          <a:xfrm>
            <a:off x="8641114" y="3024388"/>
            <a:ext cx="1189717" cy="1141302"/>
          </a:xfrm>
          <a:prstGeom prst="roundRect">
            <a:avLst/>
          </a:prstGeom>
          <a:solidFill>
            <a:srgbClr val="FF006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10</a:t>
            </a:r>
            <a:endParaRPr lang="ru-NZ" sz="2800" b="1" dirty="0"/>
          </a:p>
        </p:txBody>
      </p:sp>
      <p:sp>
        <p:nvSpPr>
          <p:cNvPr id="130" name="Овал 129">
            <a:extLst>
              <a:ext uri="{FF2B5EF4-FFF2-40B4-BE49-F238E27FC236}">
                <a16:creationId xmlns:a16="http://schemas.microsoft.com/office/drawing/2014/main" id="{01743AB9-43E5-DCFB-F1D0-C67154FD9828}"/>
              </a:ext>
            </a:extLst>
          </p:cNvPr>
          <p:cNvSpPr/>
          <p:nvPr/>
        </p:nvSpPr>
        <p:spPr>
          <a:xfrm>
            <a:off x="8681062" y="265723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31" name="Овал 130">
            <a:extLst>
              <a:ext uri="{FF2B5EF4-FFF2-40B4-BE49-F238E27FC236}">
                <a16:creationId xmlns:a16="http://schemas.microsoft.com/office/drawing/2014/main" id="{E4730551-0164-1C87-CA2B-595937A6EF0F}"/>
              </a:ext>
            </a:extLst>
          </p:cNvPr>
          <p:cNvSpPr/>
          <p:nvPr/>
        </p:nvSpPr>
        <p:spPr>
          <a:xfrm>
            <a:off x="8681062" y="265285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32" name="Овал 131">
            <a:extLst>
              <a:ext uri="{FF2B5EF4-FFF2-40B4-BE49-F238E27FC236}">
                <a16:creationId xmlns:a16="http://schemas.microsoft.com/office/drawing/2014/main" id="{21B12753-C218-EDBA-32FD-56424B8ABF7B}"/>
              </a:ext>
            </a:extLst>
          </p:cNvPr>
          <p:cNvSpPr/>
          <p:nvPr/>
        </p:nvSpPr>
        <p:spPr>
          <a:xfrm>
            <a:off x="8953839" y="26528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33" name="Овал 132">
            <a:extLst>
              <a:ext uri="{FF2B5EF4-FFF2-40B4-BE49-F238E27FC236}">
                <a16:creationId xmlns:a16="http://schemas.microsoft.com/office/drawing/2014/main" id="{E5FA9F55-7B82-C750-B633-7989F731792E}"/>
              </a:ext>
            </a:extLst>
          </p:cNvPr>
          <p:cNvSpPr/>
          <p:nvPr/>
        </p:nvSpPr>
        <p:spPr>
          <a:xfrm>
            <a:off x="8953839" y="264847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34" name="Овал 133">
            <a:extLst>
              <a:ext uri="{FF2B5EF4-FFF2-40B4-BE49-F238E27FC236}">
                <a16:creationId xmlns:a16="http://schemas.microsoft.com/office/drawing/2014/main" id="{658A9520-AE94-0D0C-30ED-964DB0FB12FB}"/>
              </a:ext>
            </a:extLst>
          </p:cNvPr>
          <p:cNvSpPr/>
          <p:nvPr/>
        </p:nvSpPr>
        <p:spPr>
          <a:xfrm>
            <a:off x="9226616" y="26528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35" name="Овал 134">
            <a:extLst>
              <a:ext uri="{FF2B5EF4-FFF2-40B4-BE49-F238E27FC236}">
                <a16:creationId xmlns:a16="http://schemas.microsoft.com/office/drawing/2014/main" id="{C40004E3-8987-CF8A-F7C6-C14F7C5EAF09}"/>
              </a:ext>
            </a:extLst>
          </p:cNvPr>
          <p:cNvSpPr/>
          <p:nvPr/>
        </p:nvSpPr>
        <p:spPr>
          <a:xfrm>
            <a:off x="9226616" y="264847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36" name="Овал 135">
            <a:extLst>
              <a:ext uri="{FF2B5EF4-FFF2-40B4-BE49-F238E27FC236}">
                <a16:creationId xmlns:a16="http://schemas.microsoft.com/office/drawing/2014/main" id="{38EF6B84-F0B0-2CA1-14AF-C2FFF95E956F}"/>
              </a:ext>
            </a:extLst>
          </p:cNvPr>
          <p:cNvSpPr/>
          <p:nvPr/>
        </p:nvSpPr>
        <p:spPr>
          <a:xfrm>
            <a:off x="9499393" y="26528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37" name="Овал 136">
            <a:extLst>
              <a:ext uri="{FF2B5EF4-FFF2-40B4-BE49-F238E27FC236}">
                <a16:creationId xmlns:a16="http://schemas.microsoft.com/office/drawing/2014/main" id="{CDC2024F-1F1F-326A-3C7B-882170052888}"/>
              </a:ext>
            </a:extLst>
          </p:cNvPr>
          <p:cNvSpPr/>
          <p:nvPr/>
        </p:nvSpPr>
        <p:spPr>
          <a:xfrm>
            <a:off x="9499393" y="264847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48" name="Скругленный прямоугольник 147">
            <a:extLst>
              <a:ext uri="{FF2B5EF4-FFF2-40B4-BE49-F238E27FC236}">
                <a16:creationId xmlns:a16="http://schemas.microsoft.com/office/drawing/2014/main" id="{ABD578A7-C410-C527-D32E-37EA7EAA38E4}"/>
              </a:ext>
            </a:extLst>
          </p:cNvPr>
          <p:cNvSpPr/>
          <p:nvPr/>
        </p:nvSpPr>
        <p:spPr>
          <a:xfrm>
            <a:off x="7391592" y="3040221"/>
            <a:ext cx="1189717" cy="1141302"/>
          </a:xfrm>
          <a:prstGeom prst="roundRect">
            <a:avLst/>
          </a:prstGeom>
          <a:solidFill>
            <a:srgbClr val="D762F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solidFill>
                  <a:prstClr val="white"/>
                </a:solidFill>
                <a:latin typeface="DIN Condensed" pitchFamily="2" charset="0"/>
              </a:rPr>
              <a:t>)</a:t>
            </a:r>
          </a:p>
        </p:txBody>
      </p:sp>
      <p:sp>
        <p:nvSpPr>
          <p:cNvPr id="149" name="Скругленный прямоугольник 148">
            <a:extLst>
              <a:ext uri="{FF2B5EF4-FFF2-40B4-BE49-F238E27FC236}">
                <a16:creationId xmlns:a16="http://schemas.microsoft.com/office/drawing/2014/main" id="{1BB5D89E-6367-2B38-9D6F-798046AFF995}"/>
              </a:ext>
            </a:extLst>
          </p:cNvPr>
          <p:cNvSpPr/>
          <p:nvPr/>
        </p:nvSpPr>
        <p:spPr>
          <a:xfrm>
            <a:off x="7383303" y="3048983"/>
            <a:ext cx="1189717" cy="1141302"/>
          </a:xfrm>
          <a:prstGeom prst="roundRect">
            <a:avLst/>
          </a:prstGeom>
          <a:solidFill>
            <a:srgbClr val="D762F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11</a:t>
            </a:r>
            <a:endParaRPr lang="ru-NZ" sz="2800" b="1" dirty="0"/>
          </a:p>
        </p:txBody>
      </p:sp>
      <p:sp>
        <p:nvSpPr>
          <p:cNvPr id="150" name="Овал 149">
            <a:extLst>
              <a:ext uri="{FF2B5EF4-FFF2-40B4-BE49-F238E27FC236}">
                <a16:creationId xmlns:a16="http://schemas.microsoft.com/office/drawing/2014/main" id="{EF752BBE-3467-D224-19D9-441AF2EA2CB3}"/>
              </a:ext>
            </a:extLst>
          </p:cNvPr>
          <p:cNvSpPr/>
          <p:nvPr/>
        </p:nvSpPr>
        <p:spPr>
          <a:xfrm>
            <a:off x="7425556" y="2655123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51" name="Овал 150">
            <a:extLst>
              <a:ext uri="{FF2B5EF4-FFF2-40B4-BE49-F238E27FC236}">
                <a16:creationId xmlns:a16="http://schemas.microsoft.com/office/drawing/2014/main" id="{74B2B995-CC9A-0C33-32E4-C73499EF3575}"/>
              </a:ext>
            </a:extLst>
          </p:cNvPr>
          <p:cNvSpPr/>
          <p:nvPr/>
        </p:nvSpPr>
        <p:spPr>
          <a:xfrm>
            <a:off x="7425556" y="2650742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52" name="Овал 151">
            <a:extLst>
              <a:ext uri="{FF2B5EF4-FFF2-40B4-BE49-F238E27FC236}">
                <a16:creationId xmlns:a16="http://schemas.microsoft.com/office/drawing/2014/main" id="{E5F9629B-C63E-C848-B142-9B410C1AE4D0}"/>
              </a:ext>
            </a:extLst>
          </p:cNvPr>
          <p:cNvSpPr/>
          <p:nvPr/>
        </p:nvSpPr>
        <p:spPr>
          <a:xfrm>
            <a:off x="7698333" y="265074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53" name="Овал 152">
            <a:extLst>
              <a:ext uri="{FF2B5EF4-FFF2-40B4-BE49-F238E27FC236}">
                <a16:creationId xmlns:a16="http://schemas.microsoft.com/office/drawing/2014/main" id="{40A07960-2065-35DD-BE9D-70473D152C26}"/>
              </a:ext>
            </a:extLst>
          </p:cNvPr>
          <p:cNvSpPr/>
          <p:nvPr/>
        </p:nvSpPr>
        <p:spPr>
          <a:xfrm>
            <a:off x="7698333" y="2646361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54" name="Овал 153">
            <a:extLst>
              <a:ext uri="{FF2B5EF4-FFF2-40B4-BE49-F238E27FC236}">
                <a16:creationId xmlns:a16="http://schemas.microsoft.com/office/drawing/2014/main" id="{0BC27F85-A49B-60AC-B830-5DA1CE915147}"/>
              </a:ext>
            </a:extLst>
          </p:cNvPr>
          <p:cNvSpPr/>
          <p:nvPr/>
        </p:nvSpPr>
        <p:spPr>
          <a:xfrm>
            <a:off x="7971110" y="265074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55" name="Овал 154">
            <a:extLst>
              <a:ext uri="{FF2B5EF4-FFF2-40B4-BE49-F238E27FC236}">
                <a16:creationId xmlns:a16="http://schemas.microsoft.com/office/drawing/2014/main" id="{DCD146E4-AED1-97CB-C2A5-83D7BEEA545A}"/>
              </a:ext>
            </a:extLst>
          </p:cNvPr>
          <p:cNvSpPr/>
          <p:nvPr/>
        </p:nvSpPr>
        <p:spPr>
          <a:xfrm>
            <a:off x="7971110" y="2646361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56" name="Овал 155">
            <a:extLst>
              <a:ext uri="{FF2B5EF4-FFF2-40B4-BE49-F238E27FC236}">
                <a16:creationId xmlns:a16="http://schemas.microsoft.com/office/drawing/2014/main" id="{7346366B-02FC-B549-FF24-CE97C53795A1}"/>
              </a:ext>
            </a:extLst>
          </p:cNvPr>
          <p:cNvSpPr/>
          <p:nvPr/>
        </p:nvSpPr>
        <p:spPr>
          <a:xfrm>
            <a:off x="8243887" y="265074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57" name="Овал 156">
            <a:extLst>
              <a:ext uri="{FF2B5EF4-FFF2-40B4-BE49-F238E27FC236}">
                <a16:creationId xmlns:a16="http://schemas.microsoft.com/office/drawing/2014/main" id="{7A9728C5-8C85-2E19-46A5-557E4459E5BC}"/>
              </a:ext>
            </a:extLst>
          </p:cNvPr>
          <p:cNvSpPr/>
          <p:nvPr/>
        </p:nvSpPr>
        <p:spPr>
          <a:xfrm>
            <a:off x="8243887" y="2646361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58" name="Скругленный прямоугольник 157">
            <a:extLst>
              <a:ext uri="{FF2B5EF4-FFF2-40B4-BE49-F238E27FC236}">
                <a16:creationId xmlns:a16="http://schemas.microsoft.com/office/drawing/2014/main" id="{2C7A118F-8BFB-70F3-83C9-4F6232692FF6}"/>
              </a:ext>
            </a:extLst>
          </p:cNvPr>
          <p:cNvSpPr/>
          <p:nvPr/>
        </p:nvSpPr>
        <p:spPr>
          <a:xfrm>
            <a:off x="6123333" y="3035400"/>
            <a:ext cx="1189717" cy="1141302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DIN Condensed" pitchFamily="2" charset="0"/>
              </a:rPr>
              <a:t>Составь вопрос (?)</a:t>
            </a:r>
            <a:endParaRPr lang="en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159" name="Скругленный прямоугольник 158">
            <a:extLst>
              <a:ext uri="{FF2B5EF4-FFF2-40B4-BE49-F238E27FC236}">
                <a16:creationId xmlns:a16="http://schemas.microsoft.com/office/drawing/2014/main" id="{3DDBCFCF-0A63-EF11-138B-2DD0EFA263D4}"/>
              </a:ext>
            </a:extLst>
          </p:cNvPr>
          <p:cNvSpPr/>
          <p:nvPr/>
        </p:nvSpPr>
        <p:spPr>
          <a:xfrm>
            <a:off x="6113846" y="3045592"/>
            <a:ext cx="1189717" cy="1141302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12</a:t>
            </a:r>
            <a:endParaRPr lang="ru-NZ" sz="2800" b="1" dirty="0"/>
          </a:p>
        </p:txBody>
      </p:sp>
      <p:sp>
        <p:nvSpPr>
          <p:cNvPr id="160" name="Овал 159">
            <a:extLst>
              <a:ext uri="{FF2B5EF4-FFF2-40B4-BE49-F238E27FC236}">
                <a16:creationId xmlns:a16="http://schemas.microsoft.com/office/drawing/2014/main" id="{1D643795-0970-150B-903A-D7C89B62BBC5}"/>
              </a:ext>
            </a:extLst>
          </p:cNvPr>
          <p:cNvSpPr/>
          <p:nvPr/>
        </p:nvSpPr>
        <p:spPr>
          <a:xfrm>
            <a:off x="6157297" y="265030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61" name="Овал 160">
            <a:extLst>
              <a:ext uri="{FF2B5EF4-FFF2-40B4-BE49-F238E27FC236}">
                <a16:creationId xmlns:a16="http://schemas.microsoft.com/office/drawing/2014/main" id="{200F4BDD-D7CA-A2E0-E040-506468827C5D}"/>
              </a:ext>
            </a:extLst>
          </p:cNvPr>
          <p:cNvSpPr/>
          <p:nvPr/>
        </p:nvSpPr>
        <p:spPr>
          <a:xfrm>
            <a:off x="6157297" y="2645921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62" name="Овал 161">
            <a:extLst>
              <a:ext uri="{FF2B5EF4-FFF2-40B4-BE49-F238E27FC236}">
                <a16:creationId xmlns:a16="http://schemas.microsoft.com/office/drawing/2014/main" id="{E4ED3C40-ED76-3016-17B8-8163F3D11CA2}"/>
              </a:ext>
            </a:extLst>
          </p:cNvPr>
          <p:cNvSpPr/>
          <p:nvPr/>
        </p:nvSpPr>
        <p:spPr>
          <a:xfrm>
            <a:off x="6430074" y="2645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63" name="Овал 162">
            <a:extLst>
              <a:ext uri="{FF2B5EF4-FFF2-40B4-BE49-F238E27FC236}">
                <a16:creationId xmlns:a16="http://schemas.microsoft.com/office/drawing/2014/main" id="{CDA31413-A05A-8294-7148-C1281CCCCA35}"/>
              </a:ext>
            </a:extLst>
          </p:cNvPr>
          <p:cNvSpPr/>
          <p:nvPr/>
        </p:nvSpPr>
        <p:spPr>
          <a:xfrm>
            <a:off x="6430074" y="2641540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64" name="Овал 163">
            <a:extLst>
              <a:ext uri="{FF2B5EF4-FFF2-40B4-BE49-F238E27FC236}">
                <a16:creationId xmlns:a16="http://schemas.microsoft.com/office/drawing/2014/main" id="{567DE237-7020-E71C-BC04-6AA19BB45033}"/>
              </a:ext>
            </a:extLst>
          </p:cNvPr>
          <p:cNvSpPr/>
          <p:nvPr/>
        </p:nvSpPr>
        <p:spPr>
          <a:xfrm>
            <a:off x="6702851" y="2645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65" name="Овал 164">
            <a:extLst>
              <a:ext uri="{FF2B5EF4-FFF2-40B4-BE49-F238E27FC236}">
                <a16:creationId xmlns:a16="http://schemas.microsoft.com/office/drawing/2014/main" id="{C45498F1-6B34-6A6C-31EE-88A35ABB6A68}"/>
              </a:ext>
            </a:extLst>
          </p:cNvPr>
          <p:cNvSpPr/>
          <p:nvPr/>
        </p:nvSpPr>
        <p:spPr>
          <a:xfrm>
            <a:off x="6702851" y="2641540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66" name="Овал 165">
            <a:extLst>
              <a:ext uri="{FF2B5EF4-FFF2-40B4-BE49-F238E27FC236}">
                <a16:creationId xmlns:a16="http://schemas.microsoft.com/office/drawing/2014/main" id="{02AA1AEE-2D0D-D2D0-6E18-A32E952442CF}"/>
              </a:ext>
            </a:extLst>
          </p:cNvPr>
          <p:cNvSpPr/>
          <p:nvPr/>
        </p:nvSpPr>
        <p:spPr>
          <a:xfrm>
            <a:off x="6975628" y="264592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67" name="Овал 166">
            <a:extLst>
              <a:ext uri="{FF2B5EF4-FFF2-40B4-BE49-F238E27FC236}">
                <a16:creationId xmlns:a16="http://schemas.microsoft.com/office/drawing/2014/main" id="{66F2F89A-EF79-437A-D9A0-CAD92CCE8E5E}"/>
              </a:ext>
            </a:extLst>
          </p:cNvPr>
          <p:cNvSpPr/>
          <p:nvPr/>
        </p:nvSpPr>
        <p:spPr>
          <a:xfrm>
            <a:off x="6975628" y="2641540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68" name="Скругленный прямоугольник 167">
            <a:extLst>
              <a:ext uri="{FF2B5EF4-FFF2-40B4-BE49-F238E27FC236}">
                <a16:creationId xmlns:a16="http://schemas.microsoft.com/office/drawing/2014/main" id="{8942B694-FD6B-E8BD-D06C-40B5D5A43CE5}"/>
              </a:ext>
            </a:extLst>
          </p:cNvPr>
          <p:cNvSpPr/>
          <p:nvPr/>
        </p:nvSpPr>
        <p:spPr>
          <a:xfrm>
            <a:off x="4870830" y="3054434"/>
            <a:ext cx="1189717" cy="1141302"/>
          </a:xfrm>
          <a:prstGeom prst="roundRect">
            <a:avLst/>
          </a:prstGeom>
          <a:solidFill>
            <a:srgbClr val="7700F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solidFill>
                  <a:prstClr val="white"/>
                </a:solidFill>
                <a:latin typeface="DIN Condensed" pitchFamily="2" charset="0"/>
              </a:rPr>
              <a:t>Составь утвердительное  предложение (+)</a:t>
            </a:r>
            <a:endParaRPr lang="ru-NZ" sz="1300" dirty="0">
              <a:solidFill>
                <a:prstClr val="white"/>
              </a:solidFill>
            </a:endParaRPr>
          </a:p>
        </p:txBody>
      </p:sp>
      <p:sp>
        <p:nvSpPr>
          <p:cNvPr id="169" name="Скругленный прямоугольник 168">
            <a:extLst>
              <a:ext uri="{FF2B5EF4-FFF2-40B4-BE49-F238E27FC236}">
                <a16:creationId xmlns:a16="http://schemas.microsoft.com/office/drawing/2014/main" id="{474B329B-497D-F168-D050-F03AF4AD0D4D}"/>
              </a:ext>
            </a:extLst>
          </p:cNvPr>
          <p:cNvSpPr/>
          <p:nvPr/>
        </p:nvSpPr>
        <p:spPr>
          <a:xfrm>
            <a:off x="4850051" y="3048983"/>
            <a:ext cx="1189717" cy="1141302"/>
          </a:xfrm>
          <a:prstGeom prst="roundRect">
            <a:avLst/>
          </a:prstGeom>
          <a:solidFill>
            <a:srgbClr val="7700F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13</a:t>
            </a:r>
            <a:endParaRPr lang="ru-NZ" sz="2800" b="1" dirty="0"/>
          </a:p>
        </p:txBody>
      </p:sp>
      <p:sp>
        <p:nvSpPr>
          <p:cNvPr id="170" name="Овал 169">
            <a:extLst>
              <a:ext uri="{FF2B5EF4-FFF2-40B4-BE49-F238E27FC236}">
                <a16:creationId xmlns:a16="http://schemas.microsoft.com/office/drawing/2014/main" id="{5B3F981C-7B06-D37D-5671-FA1A457708F2}"/>
              </a:ext>
            </a:extLst>
          </p:cNvPr>
          <p:cNvSpPr/>
          <p:nvPr/>
        </p:nvSpPr>
        <p:spPr>
          <a:xfrm>
            <a:off x="4904794" y="266933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71" name="Овал 170">
            <a:extLst>
              <a:ext uri="{FF2B5EF4-FFF2-40B4-BE49-F238E27FC236}">
                <a16:creationId xmlns:a16="http://schemas.microsoft.com/office/drawing/2014/main" id="{32FF292B-827C-073E-CC5F-B1ADEC8B1D73}"/>
              </a:ext>
            </a:extLst>
          </p:cNvPr>
          <p:cNvSpPr/>
          <p:nvPr/>
        </p:nvSpPr>
        <p:spPr>
          <a:xfrm>
            <a:off x="4904794" y="266495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72" name="Овал 171">
            <a:extLst>
              <a:ext uri="{FF2B5EF4-FFF2-40B4-BE49-F238E27FC236}">
                <a16:creationId xmlns:a16="http://schemas.microsoft.com/office/drawing/2014/main" id="{925BCD0A-CDD7-4CB7-02BC-74E35718CCCC}"/>
              </a:ext>
            </a:extLst>
          </p:cNvPr>
          <p:cNvSpPr/>
          <p:nvPr/>
        </p:nvSpPr>
        <p:spPr>
          <a:xfrm>
            <a:off x="5177571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73" name="Овал 172">
            <a:extLst>
              <a:ext uri="{FF2B5EF4-FFF2-40B4-BE49-F238E27FC236}">
                <a16:creationId xmlns:a16="http://schemas.microsoft.com/office/drawing/2014/main" id="{F5DAF1EF-E767-E8BF-9A07-515773DD433C}"/>
              </a:ext>
            </a:extLst>
          </p:cNvPr>
          <p:cNvSpPr/>
          <p:nvPr/>
        </p:nvSpPr>
        <p:spPr>
          <a:xfrm>
            <a:off x="5177571" y="266057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74" name="Овал 173">
            <a:extLst>
              <a:ext uri="{FF2B5EF4-FFF2-40B4-BE49-F238E27FC236}">
                <a16:creationId xmlns:a16="http://schemas.microsoft.com/office/drawing/2014/main" id="{0D1FD5D2-4BEE-E65F-A4C0-EF8CD5AD17D8}"/>
              </a:ext>
            </a:extLst>
          </p:cNvPr>
          <p:cNvSpPr/>
          <p:nvPr/>
        </p:nvSpPr>
        <p:spPr>
          <a:xfrm>
            <a:off x="5450348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75" name="Овал 174">
            <a:extLst>
              <a:ext uri="{FF2B5EF4-FFF2-40B4-BE49-F238E27FC236}">
                <a16:creationId xmlns:a16="http://schemas.microsoft.com/office/drawing/2014/main" id="{8A6DC772-92D7-A9E0-2896-D54A4D149F17}"/>
              </a:ext>
            </a:extLst>
          </p:cNvPr>
          <p:cNvSpPr/>
          <p:nvPr/>
        </p:nvSpPr>
        <p:spPr>
          <a:xfrm>
            <a:off x="5450348" y="266057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76" name="Овал 175">
            <a:extLst>
              <a:ext uri="{FF2B5EF4-FFF2-40B4-BE49-F238E27FC236}">
                <a16:creationId xmlns:a16="http://schemas.microsoft.com/office/drawing/2014/main" id="{065E0A4D-763C-BBB6-7545-5EAE0D386FE7}"/>
              </a:ext>
            </a:extLst>
          </p:cNvPr>
          <p:cNvSpPr/>
          <p:nvPr/>
        </p:nvSpPr>
        <p:spPr>
          <a:xfrm>
            <a:off x="5723125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77" name="Овал 176">
            <a:extLst>
              <a:ext uri="{FF2B5EF4-FFF2-40B4-BE49-F238E27FC236}">
                <a16:creationId xmlns:a16="http://schemas.microsoft.com/office/drawing/2014/main" id="{CC0FD625-8C67-40BE-8A56-FBCED2D98A98}"/>
              </a:ext>
            </a:extLst>
          </p:cNvPr>
          <p:cNvSpPr/>
          <p:nvPr/>
        </p:nvSpPr>
        <p:spPr>
          <a:xfrm>
            <a:off x="5723125" y="266057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78" name="Скругленный прямоугольник 177">
            <a:extLst>
              <a:ext uri="{FF2B5EF4-FFF2-40B4-BE49-F238E27FC236}">
                <a16:creationId xmlns:a16="http://schemas.microsoft.com/office/drawing/2014/main" id="{CA26EA73-F178-5FBB-CD3D-6817111F473B}"/>
              </a:ext>
            </a:extLst>
          </p:cNvPr>
          <p:cNvSpPr/>
          <p:nvPr/>
        </p:nvSpPr>
        <p:spPr>
          <a:xfrm>
            <a:off x="3618327" y="3054434"/>
            <a:ext cx="1189717" cy="1141302"/>
          </a:xfrm>
          <a:prstGeom prst="roundRect">
            <a:avLst/>
          </a:prstGeom>
          <a:solidFill>
            <a:schemeClr val="bg2">
              <a:lumMod val="1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solidFill>
                  <a:prstClr val="white"/>
                </a:solidFill>
                <a:latin typeface="DIN Condensed" pitchFamily="2" charset="0"/>
              </a:rPr>
              <a:t>)</a:t>
            </a:r>
          </a:p>
        </p:txBody>
      </p:sp>
      <p:sp>
        <p:nvSpPr>
          <p:cNvPr id="179" name="Скругленный прямоугольник 178">
            <a:extLst>
              <a:ext uri="{FF2B5EF4-FFF2-40B4-BE49-F238E27FC236}">
                <a16:creationId xmlns:a16="http://schemas.microsoft.com/office/drawing/2014/main" id="{EB590BBB-DE22-5EB1-DDDA-29781E954A86}"/>
              </a:ext>
            </a:extLst>
          </p:cNvPr>
          <p:cNvSpPr/>
          <p:nvPr/>
        </p:nvSpPr>
        <p:spPr>
          <a:xfrm>
            <a:off x="3595773" y="3058815"/>
            <a:ext cx="1189717" cy="1141302"/>
          </a:xfrm>
          <a:prstGeom prst="roundRect">
            <a:avLst/>
          </a:prstGeom>
          <a:solidFill>
            <a:schemeClr val="bg2">
              <a:lumMod val="1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14</a:t>
            </a:r>
            <a:endParaRPr lang="ru-NZ" sz="2800" b="1" dirty="0"/>
          </a:p>
        </p:txBody>
      </p:sp>
      <p:sp>
        <p:nvSpPr>
          <p:cNvPr id="180" name="Овал 179">
            <a:extLst>
              <a:ext uri="{FF2B5EF4-FFF2-40B4-BE49-F238E27FC236}">
                <a16:creationId xmlns:a16="http://schemas.microsoft.com/office/drawing/2014/main" id="{D09A9D5A-2209-6DBB-344F-9A506978E413}"/>
              </a:ext>
            </a:extLst>
          </p:cNvPr>
          <p:cNvSpPr/>
          <p:nvPr/>
        </p:nvSpPr>
        <p:spPr>
          <a:xfrm>
            <a:off x="3652291" y="266933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81" name="Овал 180">
            <a:extLst>
              <a:ext uri="{FF2B5EF4-FFF2-40B4-BE49-F238E27FC236}">
                <a16:creationId xmlns:a16="http://schemas.microsoft.com/office/drawing/2014/main" id="{ED6253A5-2CA0-097D-175D-6BEF4E90EBBC}"/>
              </a:ext>
            </a:extLst>
          </p:cNvPr>
          <p:cNvSpPr/>
          <p:nvPr/>
        </p:nvSpPr>
        <p:spPr>
          <a:xfrm>
            <a:off x="3652291" y="266495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82" name="Овал 181">
            <a:extLst>
              <a:ext uri="{FF2B5EF4-FFF2-40B4-BE49-F238E27FC236}">
                <a16:creationId xmlns:a16="http://schemas.microsoft.com/office/drawing/2014/main" id="{0BF2ECE0-D176-B882-5224-DDFC4057134E}"/>
              </a:ext>
            </a:extLst>
          </p:cNvPr>
          <p:cNvSpPr/>
          <p:nvPr/>
        </p:nvSpPr>
        <p:spPr>
          <a:xfrm>
            <a:off x="3925068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83" name="Овал 182">
            <a:extLst>
              <a:ext uri="{FF2B5EF4-FFF2-40B4-BE49-F238E27FC236}">
                <a16:creationId xmlns:a16="http://schemas.microsoft.com/office/drawing/2014/main" id="{A2C995DC-4AEF-94A6-ABB0-20D8B60D6C8F}"/>
              </a:ext>
            </a:extLst>
          </p:cNvPr>
          <p:cNvSpPr/>
          <p:nvPr/>
        </p:nvSpPr>
        <p:spPr>
          <a:xfrm>
            <a:off x="3925068" y="266057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84" name="Овал 183">
            <a:extLst>
              <a:ext uri="{FF2B5EF4-FFF2-40B4-BE49-F238E27FC236}">
                <a16:creationId xmlns:a16="http://schemas.microsoft.com/office/drawing/2014/main" id="{63220B0C-6D9A-F1CB-245C-7F3314909466}"/>
              </a:ext>
            </a:extLst>
          </p:cNvPr>
          <p:cNvSpPr/>
          <p:nvPr/>
        </p:nvSpPr>
        <p:spPr>
          <a:xfrm>
            <a:off x="4197845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85" name="Овал 184">
            <a:extLst>
              <a:ext uri="{FF2B5EF4-FFF2-40B4-BE49-F238E27FC236}">
                <a16:creationId xmlns:a16="http://schemas.microsoft.com/office/drawing/2014/main" id="{4B4CEE4C-6C85-4093-8851-F715C9112FB8}"/>
              </a:ext>
            </a:extLst>
          </p:cNvPr>
          <p:cNvSpPr/>
          <p:nvPr/>
        </p:nvSpPr>
        <p:spPr>
          <a:xfrm>
            <a:off x="4197845" y="266057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86" name="Овал 185">
            <a:extLst>
              <a:ext uri="{FF2B5EF4-FFF2-40B4-BE49-F238E27FC236}">
                <a16:creationId xmlns:a16="http://schemas.microsoft.com/office/drawing/2014/main" id="{608D6715-E255-B599-6A92-02AD66B31232}"/>
              </a:ext>
            </a:extLst>
          </p:cNvPr>
          <p:cNvSpPr/>
          <p:nvPr/>
        </p:nvSpPr>
        <p:spPr>
          <a:xfrm>
            <a:off x="4470622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87" name="Овал 186">
            <a:extLst>
              <a:ext uri="{FF2B5EF4-FFF2-40B4-BE49-F238E27FC236}">
                <a16:creationId xmlns:a16="http://schemas.microsoft.com/office/drawing/2014/main" id="{5CFF829E-06AE-981F-0A2F-C0FFBC07C97F}"/>
              </a:ext>
            </a:extLst>
          </p:cNvPr>
          <p:cNvSpPr/>
          <p:nvPr/>
        </p:nvSpPr>
        <p:spPr>
          <a:xfrm>
            <a:off x="4470622" y="266057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88" name="Скругленный прямоугольник 187">
            <a:extLst>
              <a:ext uri="{FF2B5EF4-FFF2-40B4-BE49-F238E27FC236}">
                <a16:creationId xmlns:a16="http://schemas.microsoft.com/office/drawing/2014/main" id="{1569A353-6EA6-0099-6D89-0BB36CAFEDA8}"/>
              </a:ext>
            </a:extLst>
          </p:cNvPr>
          <p:cNvSpPr/>
          <p:nvPr/>
        </p:nvSpPr>
        <p:spPr>
          <a:xfrm>
            <a:off x="2339537" y="3054434"/>
            <a:ext cx="1189717" cy="1141302"/>
          </a:xfrm>
          <a:prstGeom prst="roundRect">
            <a:avLst/>
          </a:prstGeom>
          <a:solidFill>
            <a:schemeClr val="bg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solidFill>
                  <a:prstClr val="white"/>
                </a:solidFill>
                <a:latin typeface="DIN Condensed" pitchFamily="2" charset="0"/>
              </a:rPr>
              <a:t>Составь утвердительное  предложение (+)</a:t>
            </a:r>
            <a:endParaRPr lang="ru-NZ" sz="1300" dirty="0">
              <a:solidFill>
                <a:prstClr val="white"/>
              </a:solidFill>
            </a:endParaRPr>
          </a:p>
        </p:txBody>
      </p:sp>
      <p:sp>
        <p:nvSpPr>
          <p:cNvPr id="189" name="Скругленный прямоугольник 188">
            <a:extLst>
              <a:ext uri="{FF2B5EF4-FFF2-40B4-BE49-F238E27FC236}">
                <a16:creationId xmlns:a16="http://schemas.microsoft.com/office/drawing/2014/main" id="{74CC3970-B625-EA2F-1177-55A427767041}"/>
              </a:ext>
            </a:extLst>
          </p:cNvPr>
          <p:cNvSpPr/>
          <p:nvPr/>
        </p:nvSpPr>
        <p:spPr>
          <a:xfrm>
            <a:off x="2354547" y="3055727"/>
            <a:ext cx="1189717" cy="1141302"/>
          </a:xfrm>
          <a:prstGeom prst="roundRect">
            <a:avLst/>
          </a:prstGeom>
          <a:solidFill>
            <a:schemeClr val="bg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15</a:t>
            </a:r>
            <a:endParaRPr lang="ru-NZ" sz="2800" b="1" dirty="0"/>
          </a:p>
        </p:txBody>
      </p:sp>
      <p:sp>
        <p:nvSpPr>
          <p:cNvPr id="190" name="Овал 189">
            <a:extLst>
              <a:ext uri="{FF2B5EF4-FFF2-40B4-BE49-F238E27FC236}">
                <a16:creationId xmlns:a16="http://schemas.microsoft.com/office/drawing/2014/main" id="{C3B55824-1657-463F-3996-1AF0AC552EFC}"/>
              </a:ext>
            </a:extLst>
          </p:cNvPr>
          <p:cNvSpPr/>
          <p:nvPr/>
        </p:nvSpPr>
        <p:spPr>
          <a:xfrm>
            <a:off x="2373501" y="266933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91" name="Овал 190">
            <a:extLst>
              <a:ext uri="{FF2B5EF4-FFF2-40B4-BE49-F238E27FC236}">
                <a16:creationId xmlns:a16="http://schemas.microsoft.com/office/drawing/2014/main" id="{8CFCC8B7-7DC5-5610-57DB-0504CC8D5665}"/>
              </a:ext>
            </a:extLst>
          </p:cNvPr>
          <p:cNvSpPr/>
          <p:nvPr/>
        </p:nvSpPr>
        <p:spPr>
          <a:xfrm>
            <a:off x="2373501" y="266495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192" name="Овал 191">
            <a:extLst>
              <a:ext uri="{FF2B5EF4-FFF2-40B4-BE49-F238E27FC236}">
                <a16:creationId xmlns:a16="http://schemas.microsoft.com/office/drawing/2014/main" id="{B0D36980-4F69-754D-B1AC-2A342F6EA7A9}"/>
              </a:ext>
            </a:extLst>
          </p:cNvPr>
          <p:cNvSpPr/>
          <p:nvPr/>
        </p:nvSpPr>
        <p:spPr>
          <a:xfrm>
            <a:off x="2646278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93" name="Овал 192">
            <a:extLst>
              <a:ext uri="{FF2B5EF4-FFF2-40B4-BE49-F238E27FC236}">
                <a16:creationId xmlns:a16="http://schemas.microsoft.com/office/drawing/2014/main" id="{343B0795-1505-AA69-47E2-0740CD3A3E61}"/>
              </a:ext>
            </a:extLst>
          </p:cNvPr>
          <p:cNvSpPr/>
          <p:nvPr/>
        </p:nvSpPr>
        <p:spPr>
          <a:xfrm>
            <a:off x="2646278" y="266057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194" name="Овал 193">
            <a:extLst>
              <a:ext uri="{FF2B5EF4-FFF2-40B4-BE49-F238E27FC236}">
                <a16:creationId xmlns:a16="http://schemas.microsoft.com/office/drawing/2014/main" id="{50FA9F95-7BB9-2413-12BC-28A845FC07D3}"/>
              </a:ext>
            </a:extLst>
          </p:cNvPr>
          <p:cNvSpPr/>
          <p:nvPr/>
        </p:nvSpPr>
        <p:spPr>
          <a:xfrm>
            <a:off x="2919055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95" name="Овал 194">
            <a:extLst>
              <a:ext uri="{FF2B5EF4-FFF2-40B4-BE49-F238E27FC236}">
                <a16:creationId xmlns:a16="http://schemas.microsoft.com/office/drawing/2014/main" id="{705A20D7-F73B-EE72-40A0-DC111B18F825}"/>
              </a:ext>
            </a:extLst>
          </p:cNvPr>
          <p:cNvSpPr/>
          <p:nvPr/>
        </p:nvSpPr>
        <p:spPr>
          <a:xfrm>
            <a:off x="2919055" y="266057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196" name="Овал 195">
            <a:extLst>
              <a:ext uri="{FF2B5EF4-FFF2-40B4-BE49-F238E27FC236}">
                <a16:creationId xmlns:a16="http://schemas.microsoft.com/office/drawing/2014/main" id="{44B913E6-1E72-FECA-6418-E6490614EDFB}"/>
              </a:ext>
            </a:extLst>
          </p:cNvPr>
          <p:cNvSpPr/>
          <p:nvPr/>
        </p:nvSpPr>
        <p:spPr>
          <a:xfrm>
            <a:off x="3191832" y="266495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197" name="Овал 196">
            <a:extLst>
              <a:ext uri="{FF2B5EF4-FFF2-40B4-BE49-F238E27FC236}">
                <a16:creationId xmlns:a16="http://schemas.microsoft.com/office/drawing/2014/main" id="{6CDE804A-7641-C6FA-D047-632DB24265DD}"/>
              </a:ext>
            </a:extLst>
          </p:cNvPr>
          <p:cNvSpPr/>
          <p:nvPr/>
        </p:nvSpPr>
        <p:spPr>
          <a:xfrm>
            <a:off x="3191832" y="266057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198" name="Скругленный прямоугольник 197">
            <a:extLst>
              <a:ext uri="{FF2B5EF4-FFF2-40B4-BE49-F238E27FC236}">
                <a16:creationId xmlns:a16="http://schemas.microsoft.com/office/drawing/2014/main" id="{9595AA0A-E956-5767-EDE8-DB7F545858A3}"/>
              </a:ext>
            </a:extLst>
          </p:cNvPr>
          <p:cNvSpPr/>
          <p:nvPr/>
        </p:nvSpPr>
        <p:spPr>
          <a:xfrm>
            <a:off x="2339537" y="4273399"/>
            <a:ext cx="1189717" cy="1141302"/>
          </a:xfrm>
          <a:prstGeom prst="roundRect">
            <a:avLst/>
          </a:prstGeom>
          <a:solidFill>
            <a:srgbClr val="0030F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Пропуск хода </a:t>
            </a:r>
            <a:endParaRPr lang="ru-NZ" sz="1400" dirty="0">
              <a:solidFill>
                <a:prstClr val="white"/>
              </a:solidFill>
            </a:endParaRPr>
          </a:p>
        </p:txBody>
      </p:sp>
      <p:sp>
        <p:nvSpPr>
          <p:cNvPr id="199" name="Скругленный прямоугольник 198">
            <a:extLst>
              <a:ext uri="{FF2B5EF4-FFF2-40B4-BE49-F238E27FC236}">
                <a16:creationId xmlns:a16="http://schemas.microsoft.com/office/drawing/2014/main" id="{1E6EBCD6-EA46-7C34-93CF-65CDDFAABBF8}"/>
              </a:ext>
            </a:extLst>
          </p:cNvPr>
          <p:cNvSpPr/>
          <p:nvPr/>
        </p:nvSpPr>
        <p:spPr>
          <a:xfrm>
            <a:off x="2341687" y="4273399"/>
            <a:ext cx="1189717" cy="1141302"/>
          </a:xfrm>
          <a:prstGeom prst="roundRect">
            <a:avLst/>
          </a:prstGeom>
          <a:solidFill>
            <a:srgbClr val="0030F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16</a:t>
            </a:r>
            <a:endParaRPr lang="ru-NZ" sz="2800" b="1" dirty="0"/>
          </a:p>
        </p:txBody>
      </p:sp>
      <p:sp>
        <p:nvSpPr>
          <p:cNvPr id="200" name="Овал 199">
            <a:extLst>
              <a:ext uri="{FF2B5EF4-FFF2-40B4-BE49-F238E27FC236}">
                <a16:creationId xmlns:a16="http://schemas.microsoft.com/office/drawing/2014/main" id="{3489BFD1-1CF5-7A67-A9E2-ADAFD4684AC6}"/>
              </a:ext>
            </a:extLst>
          </p:cNvPr>
          <p:cNvSpPr/>
          <p:nvPr/>
        </p:nvSpPr>
        <p:spPr>
          <a:xfrm>
            <a:off x="1991689" y="430272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01" name="Овал 200">
            <a:extLst>
              <a:ext uri="{FF2B5EF4-FFF2-40B4-BE49-F238E27FC236}">
                <a16:creationId xmlns:a16="http://schemas.microsoft.com/office/drawing/2014/main" id="{7041ACB0-E597-A22F-3534-A9FCA95CFF92}"/>
              </a:ext>
            </a:extLst>
          </p:cNvPr>
          <p:cNvSpPr/>
          <p:nvPr/>
        </p:nvSpPr>
        <p:spPr>
          <a:xfrm>
            <a:off x="1991691" y="4311953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02" name="Овал 201">
            <a:extLst>
              <a:ext uri="{FF2B5EF4-FFF2-40B4-BE49-F238E27FC236}">
                <a16:creationId xmlns:a16="http://schemas.microsoft.com/office/drawing/2014/main" id="{E875E1F7-DCE7-0E9A-6516-D43F830CE0F6}"/>
              </a:ext>
            </a:extLst>
          </p:cNvPr>
          <p:cNvSpPr/>
          <p:nvPr/>
        </p:nvSpPr>
        <p:spPr>
          <a:xfrm>
            <a:off x="1991692" y="4575849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03" name="Овал 202">
            <a:extLst>
              <a:ext uri="{FF2B5EF4-FFF2-40B4-BE49-F238E27FC236}">
                <a16:creationId xmlns:a16="http://schemas.microsoft.com/office/drawing/2014/main" id="{FC174CFF-C2AC-151C-E5E5-1037CF079764}"/>
              </a:ext>
            </a:extLst>
          </p:cNvPr>
          <p:cNvSpPr/>
          <p:nvPr/>
        </p:nvSpPr>
        <p:spPr>
          <a:xfrm>
            <a:off x="1991691" y="4580462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04" name="Овал 203">
            <a:extLst>
              <a:ext uri="{FF2B5EF4-FFF2-40B4-BE49-F238E27FC236}">
                <a16:creationId xmlns:a16="http://schemas.microsoft.com/office/drawing/2014/main" id="{30C3BF03-8263-6E24-465C-96430FE65975}"/>
              </a:ext>
            </a:extLst>
          </p:cNvPr>
          <p:cNvSpPr/>
          <p:nvPr/>
        </p:nvSpPr>
        <p:spPr>
          <a:xfrm>
            <a:off x="1991692" y="4848972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05" name="Овал 204">
            <a:extLst>
              <a:ext uri="{FF2B5EF4-FFF2-40B4-BE49-F238E27FC236}">
                <a16:creationId xmlns:a16="http://schemas.microsoft.com/office/drawing/2014/main" id="{515A0D0C-9861-8E03-0B6A-0C0F5B0D5CD9}"/>
              </a:ext>
            </a:extLst>
          </p:cNvPr>
          <p:cNvSpPr/>
          <p:nvPr/>
        </p:nvSpPr>
        <p:spPr>
          <a:xfrm>
            <a:off x="1991691" y="486523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06" name="Овал 205">
            <a:extLst>
              <a:ext uri="{FF2B5EF4-FFF2-40B4-BE49-F238E27FC236}">
                <a16:creationId xmlns:a16="http://schemas.microsoft.com/office/drawing/2014/main" id="{5183BE18-532A-4D23-9901-8337844F8E02}"/>
              </a:ext>
            </a:extLst>
          </p:cNvPr>
          <p:cNvSpPr/>
          <p:nvPr/>
        </p:nvSpPr>
        <p:spPr>
          <a:xfrm>
            <a:off x="1991692" y="512209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07" name="Овал 206">
            <a:extLst>
              <a:ext uri="{FF2B5EF4-FFF2-40B4-BE49-F238E27FC236}">
                <a16:creationId xmlns:a16="http://schemas.microsoft.com/office/drawing/2014/main" id="{D812312E-EDBF-E819-11C2-0D0A15DD1EE9}"/>
              </a:ext>
            </a:extLst>
          </p:cNvPr>
          <p:cNvSpPr/>
          <p:nvPr/>
        </p:nvSpPr>
        <p:spPr>
          <a:xfrm>
            <a:off x="1991690" y="5142970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08" name="Скругленный прямоугольник 207">
            <a:extLst>
              <a:ext uri="{FF2B5EF4-FFF2-40B4-BE49-F238E27FC236}">
                <a16:creationId xmlns:a16="http://schemas.microsoft.com/office/drawing/2014/main" id="{5A30207C-F1FD-4980-F814-A61EE2180182}"/>
              </a:ext>
            </a:extLst>
          </p:cNvPr>
          <p:cNvSpPr/>
          <p:nvPr/>
        </p:nvSpPr>
        <p:spPr>
          <a:xfrm>
            <a:off x="2328725" y="5492364"/>
            <a:ext cx="1189717" cy="1141302"/>
          </a:xfrm>
          <a:prstGeom prst="roundRect">
            <a:avLst/>
          </a:prstGeom>
          <a:solidFill>
            <a:srgbClr val="00A8D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DIN Condensed" pitchFamily="2" charset="0"/>
              </a:rPr>
              <a:t>Составь вопрос (?)</a:t>
            </a:r>
            <a:endParaRPr lang="en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209" name="Скругленный прямоугольник 208">
            <a:extLst>
              <a:ext uri="{FF2B5EF4-FFF2-40B4-BE49-F238E27FC236}">
                <a16:creationId xmlns:a16="http://schemas.microsoft.com/office/drawing/2014/main" id="{65F53600-7450-B0B0-165E-CEF2872916A6}"/>
              </a:ext>
            </a:extLst>
          </p:cNvPr>
          <p:cNvSpPr/>
          <p:nvPr/>
        </p:nvSpPr>
        <p:spPr>
          <a:xfrm>
            <a:off x="2329281" y="5491071"/>
            <a:ext cx="1189717" cy="1141302"/>
          </a:xfrm>
          <a:prstGeom prst="roundRect">
            <a:avLst/>
          </a:prstGeom>
          <a:solidFill>
            <a:srgbClr val="00A8D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17</a:t>
            </a:r>
            <a:endParaRPr lang="ru-NZ" sz="2800" b="1" dirty="0"/>
          </a:p>
        </p:txBody>
      </p:sp>
      <p:sp>
        <p:nvSpPr>
          <p:cNvPr id="210" name="Овал 209">
            <a:extLst>
              <a:ext uri="{FF2B5EF4-FFF2-40B4-BE49-F238E27FC236}">
                <a16:creationId xmlns:a16="http://schemas.microsoft.com/office/drawing/2014/main" id="{53B1F91A-40E5-C672-08C7-6A27ADFC96E2}"/>
              </a:ext>
            </a:extLst>
          </p:cNvPr>
          <p:cNvSpPr/>
          <p:nvPr/>
        </p:nvSpPr>
        <p:spPr>
          <a:xfrm>
            <a:off x="1980877" y="5521691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11" name="Овал 210">
            <a:extLst>
              <a:ext uri="{FF2B5EF4-FFF2-40B4-BE49-F238E27FC236}">
                <a16:creationId xmlns:a16="http://schemas.microsoft.com/office/drawing/2014/main" id="{F4224A6E-F6A4-2725-9C19-A2309D8856A1}"/>
              </a:ext>
            </a:extLst>
          </p:cNvPr>
          <p:cNvSpPr/>
          <p:nvPr/>
        </p:nvSpPr>
        <p:spPr>
          <a:xfrm>
            <a:off x="1980879" y="5530918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12" name="Овал 211">
            <a:extLst>
              <a:ext uri="{FF2B5EF4-FFF2-40B4-BE49-F238E27FC236}">
                <a16:creationId xmlns:a16="http://schemas.microsoft.com/office/drawing/2014/main" id="{572E73D5-F947-E50E-2431-BAB7080D36CD}"/>
              </a:ext>
            </a:extLst>
          </p:cNvPr>
          <p:cNvSpPr/>
          <p:nvPr/>
        </p:nvSpPr>
        <p:spPr>
          <a:xfrm>
            <a:off x="1980880" y="5794814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13" name="Овал 212">
            <a:extLst>
              <a:ext uri="{FF2B5EF4-FFF2-40B4-BE49-F238E27FC236}">
                <a16:creationId xmlns:a16="http://schemas.microsoft.com/office/drawing/2014/main" id="{523F1CFA-352E-D580-7F6E-A9B41570BF91}"/>
              </a:ext>
            </a:extLst>
          </p:cNvPr>
          <p:cNvSpPr/>
          <p:nvPr/>
        </p:nvSpPr>
        <p:spPr>
          <a:xfrm>
            <a:off x="1980879" y="5799427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14" name="Овал 213">
            <a:extLst>
              <a:ext uri="{FF2B5EF4-FFF2-40B4-BE49-F238E27FC236}">
                <a16:creationId xmlns:a16="http://schemas.microsoft.com/office/drawing/2014/main" id="{B01CBF62-82E2-FF09-EED3-8E0A8FD23FA8}"/>
              </a:ext>
            </a:extLst>
          </p:cNvPr>
          <p:cNvSpPr/>
          <p:nvPr/>
        </p:nvSpPr>
        <p:spPr>
          <a:xfrm>
            <a:off x="1980880" y="6067937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15" name="Овал 214">
            <a:extLst>
              <a:ext uri="{FF2B5EF4-FFF2-40B4-BE49-F238E27FC236}">
                <a16:creationId xmlns:a16="http://schemas.microsoft.com/office/drawing/2014/main" id="{EBA285DA-EC7F-E5A9-CE6C-261DAD3390B6}"/>
              </a:ext>
            </a:extLst>
          </p:cNvPr>
          <p:cNvSpPr/>
          <p:nvPr/>
        </p:nvSpPr>
        <p:spPr>
          <a:xfrm>
            <a:off x="1980879" y="6084199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16" name="Овал 215">
            <a:extLst>
              <a:ext uri="{FF2B5EF4-FFF2-40B4-BE49-F238E27FC236}">
                <a16:creationId xmlns:a16="http://schemas.microsoft.com/office/drawing/2014/main" id="{C0799DCC-8624-6650-5D30-E1E297FF77AB}"/>
              </a:ext>
            </a:extLst>
          </p:cNvPr>
          <p:cNvSpPr/>
          <p:nvPr/>
        </p:nvSpPr>
        <p:spPr>
          <a:xfrm>
            <a:off x="1980880" y="6341060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17" name="Овал 216">
            <a:extLst>
              <a:ext uri="{FF2B5EF4-FFF2-40B4-BE49-F238E27FC236}">
                <a16:creationId xmlns:a16="http://schemas.microsoft.com/office/drawing/2014/main" id="{1E8BDB6C-3A97-1B46-DE9E-9692BA52A273}"/>
              </a:ext>
            </a:extLst>
          </p:cNvPr>
          <p:cNvSpPr/>
          <p:nvPr/>
        </p:nvSpPr>
        <p:spPr>
          <a:xfrm>
            <a:off x="1980878" y="6361935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18" name="Скругленный прямоугольник 217">
            <a:extLst>
              <a:ext uri="{FF2B5EF4-FFF2-40B4-BE49-F238E27FC236}">
                <a16:creationId xmlns:a16="http://schemas.microsoft.com/office/drawing/2014/main" id="{B2426614-ACC2-78EF-452B-719975C1D1C1}"/>
              </a:ext>
            </a:extLst>
          </p:cNvPr>
          <p:cNvSpPr/>
          <p:nvPr/>
        </p:nvSpPr>
        <p:spPr>
          <a:xfrm>
            <a:off x="3583087" y="5492364"/>
            <a:ext cx="1189717" cy="1141302"/>
          </a:xfrm>
          <a:prstGeom prst="roundRect">
            <a:avLst/>
          </a:prstGeom>
          <a:solidFill>
            <a:srgbClr val="00EFD9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solidFill>
                  <a:prstClr val="white"/>
                </a:solidFill>
                <a:latin typeface="DIN Condensed" pitchFamily="2" charset="0"/>
              </a:rPr>
              <a:t>Составь утвердительное  предложение (+)</a:t>
            </a:r>
            <a:endParaRPr lang="ru-NZ" sz="1300" dirty="0">
              <a:solidFill>
                <a:prstClr val="white"/>
              </a:solidFill>
            </a:endParaRPr>
          </a:p>
        </p:txBody>
      </p:sp>
      <p:sp>
        <p:nvSpPr>
          <p:cNvPr id="219" name="Скругленный прямоугольник 218">
            <a:extLst>
              <a:ext uri="{FF2B5EF4-FFF2-40B4-BE49-F238E27FC236}">
                <a16:creationId xmlns:a16="http://schemas.microsoft.com/office/drawing/2014/main" id="{3D7E629E-5535-6ED7-47AC-E25DF3AA166B}"/>
              </a:ext>
            </a:extLst>
          </p:cNvPr>
          <p:cNvSpPr/>
          <p:nvPr/>
        </p:nvSpPr>
        <p:spPr>
          <a:xfrm>
            <a:off x="3595772" y="5499879"/>
            <a:ext cx="1189717" cy="1141302"/>
          </a:xfrm>
          <a:prstGeom prst="roundRect">
            <a:avLst/>
          </a:prstGeom>
          <a:solidFill>
            <a:srgbClr val="00EFD9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18</a:t>
            </a:r>
            <a:endParaRPr lang="ru-NZ" sz="2800" b="1" dirty="0"/>
          </a:p>
        </p:txBody>
      </p:sp>
      <p:sp>
        <p:nvSpPr>
          <p:cNvPr id="220" name="Овал 219">
            <a:extLst>
              <a:ext uri="{FF2B5EF4-FFF2-40B4-BE49-F238E27FC236}">
                <a16:creationId xmlns:a16="http://schemas.microsoft.com/office/drawing/2014/main" id="{4AB71392-A6C9-CCCF-4896-3760D36B72DE}"/>
              </a:ext>
            </a:extLst>
          </p:cNvPr>
          <p:cNvSpPr/>
          <p:nvPr/>
        </p:nvSpPr>
        <p:spPr>
          <a:xfrm>
            <a:off x="3617051" y="51072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21" name="Овал 220">
            <a:extLst>
              <a:ext uri="{FF2B5EF4-FFF2-40B4-BE49-F238E27FC236}">
                <a16:creationId xmlns:a16="http://schemas.microsoft.com/office/drawing/2014/main" id="{699B2062-4958-760C-99B7-F5CACBED6F05}"/>
              </a:ext>
            </a:extLst>
          </p:cNvPr>
          <p:cNvSpPr/>
          <p:nvPr/>
        </p:nvSpPr>
        <p:spPr>
          <a:xfrm>
            <a:off x="3617051" y="510288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22" name="Овал 221">
            <a:extLst>
              <a:ext uri="{FF2B5EF4-FFF2-40B4-BE49-F238E27FC236}">
                <a16:creationId xmlns:a16="http://schemas.microsoft.com/office/drawing/2014/main" id="{886F86F6-914A-BE7F-F774-688456B6BAB6}"/>
              </a:ext>
            </a:extLst>
          </p:cNvPr>
          <p:cNvSpPr/>
          <p:nvPr/>
        </p:nvSpPr>
        <p:spPr>
          <a:xfrm>
            <a:off x="3889828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23" name="Овал 222">
            <a:extLst>
              <a:ext uri="{FF2B5EF4-FFF2-40B4-BE49-F238E27FC236}">
                <a16:creationId xmlns:a16="http://schemas.microsoft.com/office/drawing/2014/main" id="{A83CBE36-5096-A963-4661-B19F373E3910}"/>
              </a:ext>
            </a:extLst>
          </p:cNvPr>
          <p:cNvSpPr/>
          <p:nvPr/>
        </p:nvSpPr>
        <p:spPr>
          <a:xfrm>
            <a:off x="3889828" y="509850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24" name="Овал 223">
            <a:extLst>
              <a:ext uri="{FF2B5EF4-FFF2-40B4-BE49-F238E27FC236}">
                <a16:creationId xmlns:a16="http://schemas.microsoft.com/office/drawing/2014/main" id="{D5F781B1-EE94-E92B-3DD2-B20BE2C6DD05}"/>
              </a:ext>
            </a:extLst>
          </p:cNvPr>
          <p:cNvSpPr/>
          <p:nvPr/>
        </p:nvSpPr>
        <p:spPr>
          <a:xfrm>
            <a:off x="4162605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25" name="Овал 224">
            <a:extLst>
              <a:ext uri="{FF2B5EF4-FFF2-40B4-BE49-F238E27FC236}">
                <a16:creationId xmlns:a16="http://schemas.microsoft.com/office/drawing/2014/main" id="{A86E4ADB-F10F-5128-A620-F03CCD8E4412}"/>
              </a:ext>
            </a:extLst>
          </p:cNvPr>
          <p:cNvSpPr/>
          <p:nvPr/>
        </p:nvSpPr>
        <p:spPr>
          <a:xfrm>
            <a:off x="4162605" y="509850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26" name="Овал 225">
            <a:extLst>
              <a:ext uri="{FF2B5EF4-FFF2-40B4-BE49-F238E27FC236}">
                <a16:creationId xmlns:a16="http://schemas.microsoft.com/office/drawing/2014/main" id="{E54AA3B4-5381-FB54-6185-E6E7B23A8F59}"/>
              </a:ext>
            </a:extLst>
          </p:cNvPr>
          <p:cNvSpPr/>
          <p:nvPr/>
        </p:nvSpPr>
        <p:spPr>
          <a:xfrm>
            <a:off x="4435382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27" name="Овал 226">
            <a:extLst>
              <a:ext uri="{FF2B5EF4-FFF2-40B4-BE49-F238E27FC236}">
                <a16:creationId xmlns:a16="http://schemas.microsoft.com/office/drawing/2014/main" id="{AD3DEBA3-FBE4-7AF0-18C7-3DF59F113E4E}"/>
              </a:ext>
            </a:extLst>
          </p:cNvPr>
          <p:cNvSpPr/>
          <p:nvPr/>
        </p:nvSpPr>
        <p:spPr>
          <a:xfrm>
            <a:off x="4435382" y="509850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28" name="Скругленный прямоугольник 227">
            <a:extLst>
              <a:ext uri="{FF2B5EF4-FFF2-40B4-BE49-F238E27FC236}">
                <a16:creationId xmlns:a16="http://schemas.microsoft.com/office/drawing/2014/main" id="{6BB2F2C4-4324-2C90-34DB-AF1844EB70A0}"/>
              </a:ext>
            </a:extLst>
          </p:cNvPr>
          <p:cNvSpPr/>
          <p:nvPr/>
        </p:nvSpPr>
        <p:spPr>
          <a:xfrm>
            <a:off x="4839991" y="5492364"/>
            <a:ext cx="1189717" cy="1141302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solidFill>
                  <a:prstClr val="white"/>
                </a:solidFill>
                <a:latin typeface="DIN Condensed" pitchFamily="2" charset="0"/>
              </a:rPr>
              <a:t>)</a:t>
            </a:r>
          </a:p>
        </p:txBody>
      </p:sp>
      <p:sp>
        <p:nvSpPr>
          <p:cNvPr id="229" name="Скругленный прямоугольник 228">
            <a:extLst>
              <a:ext uri="{FF2B5EF4-FFF2-40B4-BE49-F238E27FC236}">
                <a16:creationId xmlns:a16="http://schemas.microsoft.com/office/drawing/2014/main" id="{71B2286B-3D9A-E0AA-D483-586FF3AACDE1}"/>
              </a:ext>
            </a:extLst>
          </p:cNvPr>
          <p:cNvSpPr/>
          <p:nvPr/>
        </p:nvSpPr>
        <p:spPr>
          <a:xfrm>
            <a:off x="4843667" y="5498954"/>
            <a:ext cx="1189717" cy="1141302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19</a:t>
            </a:r>
            <a:endParaRPr lang="ru-NZ" sz="2800" b="1" dirty="0"/>
          </a:p>
        </p:txBody>
      </p:sp>
      <p:sp>
        <p:nvSpPr>
          <p:cNvPr id="230" name="Овал 229">
            <a:extLst>
              <a:ext uri="{FF2B5EF4-FFF2-40B4-BE49-F238E27FC236}">
                <a16:creationId xmlns:a16="http://schemas.microsoft.com/office/drawing/2014/main" id="{C796D8A7-F773-0481-9FA0-D10AF15C966D}"/>
              </a:ext>
            </a:extLst>
          </p:cNvPr>
          <p:cNvSpPr/>
          <p:nvPr/>
        </p:nvSpPr>
        <p:spPr>
          <a:xfrm>
            <a:off x="4873955" y="51072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31" name="Овал 230">
            <a:extLst>
              <a:ext uri="{FF2B5EF4-FFF2-40B4-BE49-F238E27FC236}">
                <a16:creationId xmlns:a16="http://schemas.microsoft.com/office/drawing/2014/main" id="{5B14058C-65E2-B74D-4494-AA7B71E29E67}"/>
              </a:ext>
            </a:extLst>
          </p:cNvPr>
          <p:cNvSpPr/>
          <p:nvPr/>
        </p:nvSpPr>
        <p:spPr>
          <a:xfrm>
            <a:off x="4873955" y="510288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32" name="Овал 231">
            <a:extLst>
              <a:ext uri="{FF2B5EF4-FFF2-40B4-BE49-F238E27FC236}">
                <a16:creationId xmlns:a16="http://schemas.microsoft.com/office/drawing/2014/main" id="{2DA0A871-CBF0-0321-9C2D-282739CC67C2}"/>
              </a:ext>
            </a:extLst>
          </p:cNvPr>
          <p:cNvSpPr/>
          <p:nvPr/>
        </p:nvSpPr>
        <p:spPr>
          <a:xfrm>
            <a:off x="5146732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33" name="Овал 232">
            <a:extLst>
              <a:ext uri="{FF2B5EF4-FFF2-40B4-BE49-F238E27FC236}">
                <a16:creationId xmlns:a16="http://schemas.microsoft.com/office/drawing/2014/main" id="{B91986EF-F25C-5A05-982C-D220093991CF}"/>
              </a:ext>
            </a:extLst>
          </p:cNvPr>
          <p:cNvSpPr/>
          <p:nvPr/>
        </p:nvSpPr>
        <p:spPr>
          <a:xfrm>
            <a:off x="5146732" y="509850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34" name="Овал 233">
            <a:extLst>
              <a:ext uri="{FF2B5EF4-FFF2-40B4-BE49-F238E27FC236}">
                <a16:creationId xmlns:a16="http://schemas.microsoft.com/office/drawing/2014/main" id="{D18A561B-65C1-0E53-1954-DB5825AB0041}"/>
              </a:ext>
            </a:extLst>
          </p:cNvPr>
          <p:cNvSpPr/>
          <p:nvPr/>
        </p:nvSpPr>
        <p:spPr>
          <a:xfrm>
            <a:off x="5419509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35" name="Овал 234">
            <a:extLst>
              <a:ext uri="{FF2B5EF4-FFF2-40B4-BE49-F238E27FC236}">
                <a16:creationId xmlns:a16="http://schemas.microsoft.com/office/drawing/2014/main" id="{4FBE6FBE-F66E-FFC1-F018-E32116F8C443}"/>
              </a:ext>
            </a:extLst>
          </p:cNvPr>
          <p:cNvSpPr/>
          <p:nvPr/>
        </p:nvSpPr>
        <p:spPr>
          <a:xfrm>
            <a:off x="5419509" y="509850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36" name="Овал 235">
            <a:extLst>
              <a:ext uri="{FF2B5EF4-FFF2-40B4-BE49-F238E27FC236}">
                <a16:creationId xmlns:a16="http://schemas.microsoft.com/office/drawing/2014/main" id="{B937E5C8-4C37-E3D7-DF90-C120E52A4C54}"/>
              </a:ext>
            </a:extLst>
          </p:cNvPr>
          <p:cNvSpPr/>
          <p:nvPr/>
        </p:nvSpPr>
        <p:spPr>
          <a:xfrm>
            <a:off x="5692286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37" name="Овал 236">
            <a:extLst>
              <a:ext uri="{FF2B5EF4-FFF2-40B4-BE49-F238E27FC236}">
                <a16:creationId xmlns:a16="http://schemas.microsoft.com/office/drawing/2014/main" id="{D0558CF7-CFD4-F78F-1FFC-8EE13B749994}"/>
              </a:ext>
            </a:extLst>
          </p:cNvPr>
          <p:cNvSpPr/>
          <p:nvPr/>
        </p:nvSpPr>
        <p:spPr>
          <a:xfrm>
            <a:off x="5692286" y="509850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38" name="Скругленный прямоугольник 237">
            <a:extLst>
              <a:ext uri="{FF2B5EF4-FFF2-40B4-BE49-F238E27FC236}">
                <a16:creationId xmlns:a16="http://schemas.microsoft.com/office/drawing/2014/main" id="{A9EE28D8-4044-A4FD-8BFA-D671A9FCC9E2}"/>
              </a:ext>
            </a:extLst>
          </p:cNvPr>
          <p:cNvSpPr/>
          <p:nvPr/>
        </p:nvSpPr>
        <p:spPr>
          <a:xfrm>
            <a:off x="6090037" y="5491071"/>
            <a:ext cx="1189717" cy="11413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DIN Condensed" pitchFamily="2" charset="0"/>
              </a:rPr>
              <a:t>Переход назад на старт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DIN Condensed" pitchFamily="2" charset="0"/>
            </a:endParaRPr>
          </a:p>
        </p:txBody>
      </p:sp>
      <p:sp>
        <p:nvSpPr>
          <p:cNvPr id="239" name="Скругленный прямоугольник 238">
            <a:extLst>
              <a:ext uri="{FF2B5EF4-FFF2-40B4-BE49-F238E27FC236}">
                <a16:creationId xmlns:a16="http://schemas.microsoft.com/office/drawing/2014/main" id="{F12B75E6-B7A7-9ECD-2600-E0A6C0D397EC}"/>
              </a:ext>
            </a:extLst>
          </p:cNvPr>
          <p:cNvSpPr/>
          <p:nvPr/>
        </p:nvSpPr>
        <p:spPr>
          <a:xfrm>
            <a:off x="6097755" y="5491071"/>
            <a:ext cx="1189717" cy="11413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</a:t>
            </a:r>
            <a:endParaRPr lang="ru-NZ" sz="2800" b="1" dirty="0"/>
          </a:p>
        </p:txBody>
      </p:sp>
      <p:sp>
        <p:nvSpPr>
          <p:cNvPr id="240" name="Овал 239">
            <a:extLst>
              <a:ext uri="{FF2B5EF4-FFF2-40B4-BE49-F238E27FC236}">
                <a16:creationId xmlns:a16="http://schemas.microsoft.com/office/drawing/2014/main" id="{7462106C-B63A-21C0-2800-61EF52E8181A}"/>
              </a:ext>
            </a:extLst>
          </p:cNvPr>
          <p:cNvSpPr/>
          <p:nvPr/>
        </p:nvSpPr>
        <p:spPr>
          <a:xfrm>
            <a:off x="6124526" y="51072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41" name="Овал 240">
            <a:extLst>
              <a:ext uri="{FF2B5EF4-FFF2-40B4-BE49-F238E27FC236}">
                <a16:creationId xmlns:a16="http://schemas.microsoft.com/office/drawing/2014/main" id="{3DD9476F-50F3-F50E-2DE2-F6654646A61D}"/>
              </a:ext>
            </a:extLst>
          </p:cNvPr>
          <p:cNvSpPr/>
          <p:nvPr/>
        </p:nvSpPr>
        <p:spPr>
          <a:xfrm>
            <a:off x="6124526" y="510288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42" name="Овал 241">
            <a:extLst>
              <a:ext uri="{FF2B5EF4-FFF2-40B4-BE49-F238E27FC236}">
                <a16:creationId xmlns:a16="http://schemas.microsoft.com/office/drawing/2014/main" id="{88C87E71-8888-2BE2-2AFB-1D6FA308362F}"/>
              </a:ext>
            </a:extLst>
          </p:cNvPr>
          <p:cNvSpPr/>
          <p:nvPr/>
        </p:nvSpPr>
        <p:spPr>
          <a:xfrm>
            <a:off x="6397303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43" name="Овал 242">
            <a:extLst>
              <a:ext uri="{FF2B5EF4-FFF2-40B4-BE49-F238E27FC236}">
                <a16:creationId xmlns:a16="http://schemas.microsoft.com/office/drawing/2014/main" id="{756A0B03-29DF-5800-1E52-DD36FFC36A84}"/>
              </a:ext>
            </a:extLst>
          </p:cNvPr>
          <p:cNvSpPr/>
          <p:nvPr/>
        </p:nvSpPr>
        <p:spPr>
          <a:xfrm>
            <a:off x="6397303" y="509850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44" name="Овал 243">
            <a:extLst>
              <a:ext uri="{FF2B5EF4-FFF2-40B4-BE49-F238E27FC236}">
                <a16:creationId xmlns:a16="http://schemas.microsoft.com/office/drawing/2014/main" id="{5F3139C7-B2E2-E0CE-5FD3-E0667C9D1852}"/>
              </a:ext>
            </a:extLst>
          </p:cNvPr>
          <p:cNvSpPr/>
          <p:nvPr/>
        </p:nvSpPr>
        <p:spPr>
          <a:xfrm>
            <a:off x="6670080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45" name="Овал 244">
            <a:extLst>
              <a:ext uri="{FF2B5EF4-FFF2-40B4-BE49-F238E27FC236}">
                <a16:creationId xmlns:a16="http://schemas.microsoft.com/office/drawing/2014/main" id="{C4653B39-29F6-5C93-8C1E-B02D8E73232C}"/>
              </a:ext>
            </a:extLst>
          </p:cNvPr>
          <p:cNvSpPr/>
          <p:nvPr/>
        </p:nvSpPr>
        <p:spPr>
          <a:xfrm>
            <a:off x="6670080" y="509850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46" name="Овал 245">
            <a:extLst>
              <a:ext uri="{FF2B5EF4-FFF2-40B4-BE49-F238E27FC236}">
                <a16:creationId xmlns:a16="http://schemas.microsoft.com/office/drawing/2014/main" id="{663E4B9D-31E2-34F7-E9E9-28D0624A61A0}"/>
              </a:ext>
            </a:extLst>
          </p:cNvPr>
          <p:cNvSpPr/>
          <p:nvPr/>
        </p:nvSpPr>
        <p:spPr>
          <a:xfrm>
            <a:off x="6942857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47" name="Овал 246">
            <a:extLst>
              <a:ext uri="{FF2B5EF4-FFF2-40B4-BE49-F238E27FC236}">
                <a16:creationId xmlns:a16="http://schemas.microsoft.com/office/drawing/2014/main" id="{E6FFAC8B-B1B8-8845-4A18-4025B52E8DDA}"/>
              </a:ext>
            </a:extLst>
          </p:cNvPr>
          <p:cNvSpPr/>
          <p:nvPr/>
        </p:nvSpPr>
        <p:spPr>
          <a:xfrm>
            <a:off x="6942857" y="509850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48" name="Скругленный прямоугольник 247">
            <a:extLst>
              <a:ext uri="{FF2B5EF4-FFF2-40B4-BE49-F238E27FC236}">
                <a16:creationId xmlns:a16="http://schemas.microsoft.com/office/drawing/2014/main" id="{6FA5B78E-C760-807D-1456-E4329751FE71}"/>
              </a:ext>
            </a:extLst>
          </p:cNvPr>
          <p:cNvSpPr/>
          <p:nvPr/>
        </p:nvSpPr>
        <p:spPr>
          <a:xfrm>
            <a:off x="7341133" y="5492364"/>
            <a:ext cx="1189717" cy="1141302"/>
          </a:xfrm>
          <a:prstGeom prst="roundRect">
            <a:avLst/>
          </a:prstGeom>
          <a:solidFill>
            <a:srgbClr val="FB7E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  <a:latin typeface="DIN Condensed" pitchFamily="2" charset="0"/>
              </a:rPr>
              <a:t>Составь вопрос (?)</a:t>
            </a:r>
            <a:endParaRPr lang="en" dirty="0">
              <a:solidFill>
                <a:prstClr val="white"/>
              </a:solidFill>
              <a:latin typeface="DIN Condensed" pitchFamily="2" charset="0"/>
            </a:endParaRPr>
          </a:p>
        </p:txBody>
      </p:sp>
      <p:sp>
        <p:nvSpPr>
          <p:cNvPr id="249" name="Скругленный прямоугольник 248">
            <a:extLst>
              <a:ext uri="{FF2B5EF4-FFF2-40B4-BE49-F238E27FC236}">
                <a16:creationId xmlns:a16="http://schemas.microsoft.com/office/drawing/2014/main" id="{311CE06E-71C7-F009-F9EC-2D3530B38ADB}"/>
              </a:ext>
            </a:extLst>
          </p:cNvPr>
          <p:cNvSpPr/>
          <p:nvPr/>
        </p:nvSpPr>
        <p:spPr>
          <a:xfrm>
            <a:off x="7349651" y="5485027"/>
            <a:ext cx="1189717" cy="1141302"/>
          </a:xfrm>
          <a:prstGeom prst="roundRect">
            <a:avLst/>
          </a:prstGeom>
          <a:solidFill>
            <a:srgbClr val="FB7E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21</a:t>
            </a:r>
            <a:endParaRPr lang="ru-NZ" sz="2800" b="1" dirty="0"/>
          </a:p>
        </p:txBody>
      </p:sp>
      <p:sp>
        <p:nvSpPr>
          <p:cNvPr id="250" name="Овал 249">
            <a:extLst>
              <a:ext uri="{FF2B5EF4-FFF2-40B4-BE49-F238E27FC236}">
                <a16:creationId xmlns:a16="http://schemas.microsoft.com/office/drawing/2014/main" id="{02FDEE28-916E-E6A0-C55E-DF1C4E9302C2}"/>
              </a:ext>
            </a:extLst>
          </p:cNvPr>
          <p:cNvSpPr/>
          <p:nvPr/>
        </p:nvSpPr>
        <p:spPr>
          <a:xfrm>
            <a:off x="7375097" y="51072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51" name="Овал 250">
            <a:extLst>
              <a:ext uri="{FF2B5EF4-FFF2-40B4-BE49-F238E27FC236}">
                <a16:creationId xmlns:a16="http://schemas.microsoft.com/office/drawing/2014/main" id="{F5FED08C-F674-4309-F26D-7E5510D81CFC}"/>
              </a:ext>
            </a:extLst>
          </p:cNvPr>
          <p:cNvSpPr/>
          <p:nvPr/>
        </p:nvSpPr>
        <p:spPr>
          <a:xfrm>
            <a:off x="7375097" y="510288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52" name="Овал 251">
            <a:extLst>
              <a:ext uri="{FF2B5EF4-FFF2-40B4-BE49-F238E27FC236}">
                <a16:creationId xmlns:a16="http://schemas.microsoft.com/office/drawing/2014/main" id="{EB4D1214-4EF5-2BBD-015F-85F304819690}"/>
              </a:ext>
            </a:extLst>
          </p:cNvPr>
          <p:cNvSpPr/>
          <p:nvPr/>
        </p:nvSpPr>
        <p:spPr>
          <a:xfrm>
            <a:off x="7647874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53" name="Овал 252">
            <a:extLst>
              <a:ext uri="{FF2B5EF4-FFF2-40B4-BE49-F238E27FC236}">
                <a16:creationId xmlns:a16="http://schemas.microsoft.com/office/drawing/2014/main" id="{22AFE0A1-6E36-E31A-D9A7-A493B880A6E6}"/>
              </a:ext>
            </a:extLst>
          </p:cNvPr>
          <p:cNvSpPr/>
          <p:nvPr/>
        </p:nvSpPr>
        <p:spPr>
          <a:xfrm>
            <a:off x="7647874" y="509850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54" name="Овал 253">
            <a:extLst>
              <a:ext uri="{FF2B5EF4-FFF2-40B4-BE49-F238E27FC236}">
                <a16:creationId xmlns:a16="http://schemas.microsoft.com/office/drawing/2014/main" id="{E62F1F7A-A571-A641-5218-153BC9340775}"/>
              </a:ext>
            </a:extLst>
          </p:cNvPr>
          <p:cNvSpPr/>
          <p:nvPr/>
        </p:nvSpPr>
        <p:spPr>
          <a:xfrm>
            <a:off x="7920651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55" name="Овал 254">
            <a:extLst>
              <a:ext uri="{FF2B5EF4-FFF2-40B4-BE49-F238E27FC236}">
                <a16:creationId xmlns:a16="http://schemas.microsoft.com/office/drawing/2014/main" id="{D6D0B086-6631-CB19-AED5-0F85F02B9A7F}"/>
              </a:ext>
            </a:extLst>
          </p:cNvPr>
          <p:cNvSpPr/>
          <p:nvPr/>
        </p:nvSpPr>
        <p:spPr>
          <a:xfrm>
            <a:off x="7920651" y="509850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56" name="Овал 255">
            <a:extLst>
              <a:ext uri="{FF2B5EF4-FFF2-40B4-BE49-F238E27FC236}">
                <a16:creationId xmlns:a16="http://schemas.microsoft.com/office/drawing/2014/main" id="{0CC5886D-478F-BF4F-8660-B3EBB63C5F71}"/>
              </a:ext>
            </a:extLst>
          </p:cNvPr>
          <p:cNvSpPr/>
          <p:nvPr/>
        </p:nvSpPr>
        <p:spPr>
          <a:xfrm>
            <a:off x="8193428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57" name="Овал 256">
            <a:extLst>
              <a:ext uri="{FF2B5EF4-FFF2-40B4-BE49-F238E27FC236}">
                <a16:creationId xmlns:a16="http://schemas.microsoft.com/office/drawing/2014/main" id="{D4D5B46C-070D-EC43-7F3D-15A79C649A16}"/>
              </a:ext>
            </a:extLst>
          </p:cNvPr>
          <p:cNvSpPr/>
          <p:nvPr/>
        </p:nvSpPr>
        <p:spPr>
          <a:xfrm>
            <a:off x="8193428" y="509850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58" name="Скругленный прямоугольник 257">
            <a:extLst>
              <a:ext uri="{FF2B5EF4-FFF2-40B4-BE49-F238E27FC236}">
                <a16:creationId xmlns:a16="http://schemas.microsoft.com/office/drawing/2014/main" id="{7CBE156F-67D3-1790-2C85-B32DD1B65BDE}"/>
              </a:ext>
            </a:extLst>
          </p:cNvPr>
          <p:cNvSpPr/>
          <p:nvPr/>
        </p:nvSpPr>
        <p:spPr>
          <a:xfrm>
            <a:off x="8601303" y="5498954"/>
            <a:ext cx="1189717" cy="1141302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  <a:latin typeface="DIN Condensed" pitchFamily="2" charset="0"/>
              </a:rPr>
              <a:t>Составь отрицательное предложение (-</a:t>
            </a:r>
            <a:r>
              <a:rPr lang="en-US" sz="1400" dirty="0">
                <a:solidFill>
                  <a:prstClr val="white"/>
                </a:solidFill>
                <a:latin typeface="DIN Condensed" pitchFamily="2" charset="0"/>
              </a:rPr>
              <a:t>)</a:t>
            </a:r>
          </a:p>
        </p:txBody>
      </p:sp>
      <p:sp>
        <p:nvSpPr>
          <p:cNvPr id="259" name="Скругленный прямоугольник 258">
            <a:extLst>
              <a:ext uri="{FF2B5EF4-FFF2-40B4-BE49-F238E27FC236}">
                <a16:creationId xmlns:a16="http://schemas.microsoft.com/office/drawing/2014/main" id="{6EA08849-9098-69B5-3BF4-5822B54BB29E}"/>
              </a:ext>
            </a:extLst>
          </p:cNvPr>
          <p:cNvSpPr/>
          <p:nvPr/>
        </p:nvSpPr>
        <p:spPr>
          <a:xfrm>
            <a:off x="8600747" y="5508268"/>
            <a:ext cx="1189717" cy="1141302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22</a:t>
            </a:r>
            <a:endParaRPr lang="ru-NZ" sz="2800" b="1" dirty="0"/>
          </a:p>
        </p:txBody>
      </p:sp>
      <p:sp>
        <p:nvSpPr>
          <p:cNvPr id="260" name="Овал 259">
            <a:extLst>
              <a:ext uri="{FF2B5EF4-FFF2-40B4-BE49-F238E27FC236}">
                <a16:creationId xmlns:a16="http://schemas.microsoft.com/office/drawing/2014/main" id="{53F2890F-2CB0-FE80-9ACC-90D059372F4D}"/>
              </a:ext>
            </a:extLst>
          </p:cNvPr>
          <p:cNvSpPr/>
          <p:nvPr/>
        </p:nvSpPr>
        <p:spPr>
          <a:xfrm>
            <a:off x="8635267" y="511385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61" name="Овал 260">
            <a:extLst>
              <a:ext uri="{FF2B5EF4-FFF2-40B4-BE49-F238E27FC236}">
                <a16:creationId xmlns:a16="http://schemas.microsoft.com/office/drawing/2014/main" id="{1600171A-32E7-D52C-7714-F8F4E5299F6F}"/>
              </a:ext>
            </a:extLst>
          </p:cNvPr>
          <p:cNvSpPr/>
          <p:nvPr/>
        </p:nvSpPr>
        <p:spPr>
          <a:xfrm>
            <a:off x="8635267" y="510947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62" name="Овал 261">
            <a:extLst>
              <a:ext uri="{FF2B5EF4-FFF2-40B4-BE49-F238E27FC236}">
                <a16:creationId xmlns:a16="http://schemas.microsoft.com/office/drawing/2014/main" id="{077E85D1-129B-C215-C164-29D6D6640438}"/>
              </a:ext>
            </a:extLst>
          </p:cNvPr>
          <p:cNvSpPr/>
          <p:nvPr/>
        </p:nvSpPr>
        <p:spPr>
          <a:xfrm>
            <a:off x="8908044" y="510947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63" name="Овал 262">
            <a:extLst>
              <a:ext uri="{FF2B5EF4-FFF2-40B4-BE49-F238E27FC236}">
                <a16:creationId xmlns:a16="http://schemas.microsoft.com/office/drawing/2014/main" id="{BDC2CD81-1692-4F8D-1AFF-375532102CD6}"/>
              </a:ext>
            </a:extLst>
          </p:cNvPr>
          <p:cNvSpPr/>
          <p:nvPr/>
        </p:nvSpPr>
        <p:spPr>
          <a:xfrm>
            <a:off x="8908044" y="510509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64" name="Овал 263">
            <a:extLst>
              <a:ext uri="{FF2B5EF4-FFF2-40B4-BE49-F238E27FC236}">
                <a16:creationId xmlns:a16="http://schemas.microsoft.com/office/drawing/2014/main" id="{57238270-2DDC-D0B9-5D6E-E088D3B55493}"/>
              </a:ext>
            </a:extLst>
          </p:cNvPr>
          <p:cNvSpPr/>
          <p:nvPr/>
        </p:nvSpPr>
        <p:spPr>
          <a:xfrm>
            <a:off x="9180821" y="510947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65" name="Овал 264">
            <a:extLst>
              <a:ext uri="{FF2B5EF4-FFF2-40B4-BE49-F238E27FC236}">
                <a16:creationId xmlns:a16="http://schemas.microsoft.com/office/drawing/2014/main" id="{364D2618-1DFE-4552-A1A6-77C0B7E370F9}"/>
              </a:ext>
            </a:extLst>
          </p:cNvPr>
          <p:cNvSpPr/>
          <p:nvPr/>
        </p:nvSpPr>
        <p:spPr>
          <a:xfrm>
            <a:off x="9180821" y="510509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66" name="Овал 265">
            <a:extLst>
              <a:ext uri="{FF2B5EF4-FFF2-40B4-BE49-F238E27FC236}">
                <a16:creationId xmlns:a16="http://schemas.microsoft.com/office/drawing/2014/main" id="{353E0C22-F551-8D14-F558-157E63CC735F}"/>
              </a:ext>
            </a:extLst>
          </p:cNvPr>
          <p:cNvSpPr/>
          <p:nvPr/>
        </p:nvSpPr>
        <p:spPr>
          <a:xfrm>
            <a:off x="9453598" y="510947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67" name="Овал 266">
            <a:extLst>
              <a:ext uri="{FF2B5EF4-FFF2-40B4-BE49-F238E27FC236}">
                <a16:creationId xmlns:a16="http://schemas.microsoft.com/office/drawing/2014/main" id="{6D3C9756-D29D-9793-F08B-F0AF521FD8AB}"/>
              </a:ext>
            </a:extLst>
          </p:cNvPr>
          <p:cNvSpPr/>
          <p:nvPr/>
        </p:nvSpPr>
        <p:spPr>
          <a:xfrm>
            <a:off x="9453598" y="510509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268" name="Скругленный прямоугольник 267">
            <a:extLst>
              <a:ext uri="{FF2B5EF4-FFF2-40B4-BE49-F238E27FC236}">
                <a16:creationId xmlns:a16="http://schemas.microsoft.com/office/drawing/2014/main" id="{6843579A-8A9D-23B4-BF64-47D224F9AE88}"/>
              </a:ext>
            </a:extLst>
          </p:cNvPr>
          <p:cNvSpPr/>
          <p:nvPr/>
        </p:nvSpPr>
        <p:spPr>
          <a:xfrm>
            <a:off x="9864829" y="5492364"/>
            <a:ext cx="1189717" cy="1141302"/>
          </a:xfrm>
          <a:prstGeom prst="roundRect">
            <a:avLst/>
          </a:prstGeom>
          <a:solidFill>
            <a:srgbClr val="FB758B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latin typeface="DIN Condensed" pitchFamily="2" charset="0"/>
              </a:rPr>
              <a:t>Составь утвердительное  предложение (+)</a:t>
            </a:r>
            <a:endParaRPr lang="ru-NZ" sz="1200" dirty="0"/>
          </a:p>
        </p:txBody>
      </p:sp>
      <p:sp>
        <p:nvSpPr>
          <p:cNvPr id="269" name="Скругленный прямоугольник 268">
            <a:extLst>
              <a:ext uri="{FF2B5EF4-FFF2-40B4-BE49-F238E27FC236}">
                <a16:creationId xmlns:a16="http://schemas.microsoft.com/office/drawing/2014/main" id="{1408D06E-CC1E-32D8-0780-5706B47750D3}"/>
              </a:ext>
            </a:extLst>
          </p:cNvPr>
          <p:cNvSpPr/>
          <p:nvPr/>
        </p:nvSpPr>
        <p:spPr>
          <a:xfrm>
            <a:off x="9865756" y="5485027"/>
            <a:ext cx="1189717" cy="1141302"/>
          </a:xfrm>
          <a:prstGeom prst="roundRect">
            <a:avLst/>
          </a:prstGeom>
          <a:solidFill>
            <a:srgbClr val="FB758B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23</a:t>
            </a:r>
            <a:endParaRPr lang="ru-NZ" sz="2800" b="1" dirty="0"/>
          </a:p>
        </p:txBody>
      </p:sp>
      <p:sp>
        <p:nvSpPr>
          <p:cNvPr id="270" name="Овал 269">
            <a:extLst>
              <a:ext uri="{FF2B5EF4-FFF2-40B4-BE49-F238E27FC236}">
                <a16:creationId xmlns:a16="http://schemas.microsoft.com/office/drawing/2014/main" id="{295F8610-E47B-1AFF-DC45-4692C55BC525}"/>
              </a:ext>
            </a:extLst>
          </p:cNvPr>
          <p:cNvSpPr/>
          <p:nvPr/>
        </p:nvSpPr>
        <p:spPr>
          <a:xfrm>
            <a:off x="9898793" y="5107266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1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71" name="Овал 270">
            <a:extLst>
              <a:ext uri="{FF2B5EF4-FFF2-40B4-BE49-F238E27FC236}">
                <a16:creationId xmlns:a16="http://schemas.microsoft.com/office/drawing/2014/main" id="{58189207-AEA6-B9E4-A49B-883F3A09847B}"/>
              </a:ext>
            </a:extLst>
          </p:cNvPr>
          <p:cNvSpPr/>
          <p:nvPr/>
        </p:nvSpPr>
        <p:spPr>
          <a:xfrm>
            <a:off x="9898793" y="5102885"/>
            <a:ext cx="272777" cy="252248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  <a:endParaRPr lang="ru-NZ" b="1" dirty="0"/>
          </a:p>
        </p:txBody>
      </p:sp>
      <p:sp>
        <p:nvSpPr>
          <p:cNvPr id="272" name="Овал 271">
            <a:extLst>
              <a:ext uri="{FF2B5EF4-FFF2-40B4-BE49-F238E27FC236}">
                <a16:creationId xmlns:a16="http://schemas.microsoft.com/office/drawing/2014/main" id="{0620ACD2-1EB9-4553-65E6-4B2B81F65E2C}"/>
              </a:ext>
            </a:extLst>
          </p:cNvPr>
          <p:cNvSpPr/>
          <p:nvPr/>
        </p:nvSpPr>
        <p:spPr>
          <a:xfrm>
            <a:off x="10171570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2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73" name="Овал 272">
            <a:extLst>
              <a:ext uri="{FF2B5EF4-FFF2-40B4-BE49-F238E27FC236}">
                <a16:creationId xmlns:a16="http://schemas.microsoft.com/office/drawing/2014/main" id="{4ECB4EFA-D25D-8C02-37A3-ED1BD122B9BC}"/>
              </a:ext>
            </a:extLst>
          </p:cNvPr>
          <p:cNvSpPr/>
          <p:nvPr/>
        </p:nvSpPr>
        <p:spPr>
          <a:xfrm>
            <a:off x="10171570" y="5098504"/>
            <a:ext cx="272777" cy="252248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  <a:endParaRPr lang="ru-NZ" b="1" dirty="0"/>
          </a:p>
        </p:txBody>
      </p:sp>
      <p:sp>
        <p:nvSpPr>
          <p:cNvPr id="274" name="Овал 273">
            <a:extLst>
              <a:ext uri="{FF2B5EF4-FFF2-40B4-BE49-F238E27FC236}">
                <a16:creationId xmlns:a16="http://schemas.microsoft.com/office/drawing/2014/main" id="{753AEA5F-0F52-7BD6-8F7A-28A424640AC7}"/>
              </a:ext>
            </a:extLst>
          </p:cNvPr>
          <p:cNvSpPr/>
          <p:nvPr/>
        </p:nvSpPr>
        <p:spPr>
          <a:xfrm>
            <a:off x="10444347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3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75" name="Овал 274">
            <a:extLst>
              <a:ext uri="{FF2B5EF4-FFF2-40B4-BE49-F238E27FC236}">
                <a16:creationId xmlns:a16="http://schemas.microsoft.com/office/drawing/2014/main" id="{0E16CF32-1A42-EBB9-CE8D-A05B02594AE4}"/>
              </a:ext>
            </a:extLst>
          </p:cNvPr>
          <p:cNvSpPr/>
          <p:nvPr/>
        </p:nvSpPr>
        <p:spPr>
          <a:xfrm>
            <a:off x="10444347" y="5098504"/>
            <a:ext cx="272777" cy="252248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ru-NZ" b="1" dirty="0"/>
          </a:p>
        </p:txBody>
      </p:sp>
      <p:sp>
        <p:nvSpPr>
          <p:cNvPr id="276" name="Овал 275">
            <a:extLst>
              <a:ext uri="{FF2B5EF4-FFF2-40B4-BE49-F238E27FC236}">
                <a16:creationId xmlns:a16="http://schemas.microsoft.com/office/drawing/2014/main" id="{D4028AF1-FEB9-E38F-4C6D-B226DCA70603}"/>
              </a:ext>
            </a:extLst>
          </p:cNvPr>
          <p:cNvSpPr/>
          <p:nvPr/>
        </p:nvSpPr>
        <p:spPr>
          <a:xfrm>
            <a:off x="10717124" y="5102885"/>
            <a:ext cx="272777" cy="252248"/>
          </a:xfrm>
          <a:prstGeom prst="ellipse">
            <a:avLst/>
          </a:prstGeom>
          <a:solidFill>
            <a:schemeClr val="accent1">
              <a:alpha val="2613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lt1">
                    <a:alpha val="24950"/>
                  </a:schemeClr>
                </a:solidFill>
              </a:rPr>
              <a:t>4</a:t>
            </a:r>
            <a:endParaRPr lang="ru-NZ" b="1" dirty="0">
              <a:solidFill>
                <a:schemeClr val="lt1">
                  <a:alpha val="24950"/>
                </a:schemeClr>
              </a:solidFill>
            </a:endParaRPr>
          </a:p>
        </p:txBody>
      </p:sp>
      <p:sp>
        <p:nvSpPr>
          <p:cNvPr id="277" name="Овал 276">
            <a:extLst>
              <a:ext uri="{FF2B5EF4-FFF2-40B4-BE49-F238E27FC236}">
                <a16:creationId xmlns:a16="http://schemas.microsoft.com/office/drawing/2014/main" id="{B66062A5-92D9-0BBF-9A24-7B579201BD43}"/>
              </a:ext>
            </a:extLst>
          </p:cNvPr>
          <p:cNvSpPr/>
          <p:nvPr/>
        </p:nvSpPr>
        <p:spPr>
          <a:xfrm>
            <a:off x="10717124" y="5098504"/>
            <a:ext cx="272777" cy="252248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ru-NZ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B24628-2CDF-4705-53FB-F62002007DA3}"/>
              </a:ext>
            </a:extLst>
          </p:cNvPr>
          <p:cNvSpPr txBox="1"/>
          <p:nvPr/>
        </p:nvSpPr>
        <p:spPr>
          <a:xfrm rot="16200000">
            <a:off x="1525351" y="916836"/>
            <a:ext cx="1274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Desdemona" pitchFamily="82" charset="0"/>
              </a:rPr>
              <a:t>Старт</a:t>
            </a:r>
            <a:endParaRPr lang="ru-NZ" sz="24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A463FBFA-1961-A765-6671-2069A5ECF0F6}"/>
              </a:ext>
            </a:extLst>
          </p:cNvPr>
          <p:cNvSpPr txBox="1"/>
          <p:nvPr/>
        </p:nvSpPr>
        <p:spPr>
          <a:xfrm rot="16200000">
            <a:off x="10743952" y="5792704"/>
            <a:ext cx="1217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Desdemona" pitchFamily="82" charset="0"/>
                <a:cs typeface="Baghdad" pitchFamily="2" charset="-78"/>
              </a:rPr>
              <a:t>Конец</a:t>
            </a:r>
            <a:endParaRPr lang="ru-NZ" sz="2400" b="1" dirty="0">
              <a:solidFill>
                <a:schemeClr val="bg1"/>
              </a:solidFill>
              <a:latin typeface="Mistral" panose="03090702030407020403" pitchFamily="66" charset="0"/>
              <a:cs typeface="Baghd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17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302 -0.27338 C -0.09869 -0.28704 -0.07734 -0.29421 -0.05989 -0.29421 C -0.03489 -0.29421 -0.01015 -0.28403 0.00378 -0.26574 C 0.06433 -0.19514 0.11042 -0.03889 0.11042 0.14583 C 0.11042 0.14699 0.11042 0.1493 0.11042 0.15 C 0.11042 0.1493 0.11042 0.15278 0.11042 0.15347 C 0.11042 0.3375 0.06433 0.49699 0.00378 0.56805 C -0.01015 0.58241 -0.03489 0.59329 -0.05989 0.59329 C -0.07734 0.59329 -0.09869 0.58565 -0.11302 0.57176 C -0.12734 0.55741 -0.13411 0.53958 -0.13411 0.51829 C -0.13411 0.49352 -0.12369 0.47222 -0.10599 0.4581 C -0.03489 0.39421 0.1211 0.34815 0.30521 0.34815 C 0.30521 0.34884 0.30912 0.34815 0.30912 0.34884 C 0.30912 0.34815 0.31276 0.34815 0.31276 0.34884 C 0.49688 0.34815 0.65664 0.39421 0.72735 0.4581 C 0.74167 0.47222 0.75235 0.49352 0.75235 0.51829 C 0.75235 0.53958 0.74532 0.55741 0.73099 0.57176 C 0.71667 0.58565 0.69922 0.59329 0.67787 0.59329 C 0.65287 0.59329 0.63177 0.58241 0.61745 0.56805 C 0.55365 0.49699 0.50756 0.3375 0.50756 0.15278 C 0.50756 0.15347 0.50756 0.1493 0.50756 0.15 C 0.50756 0.1493 0.50756 0.14583 0.50756 0.14699 C 0.50756 -0.03889 0.55365 -0.19514 0.61745 -0.26991 C 0.63177 -0.28403 0.65287 -0.29421 0.67787 -0.29421 C 0.69922 -0.29421 0.71667 -0.28704 0.73099 -0.27338 C 0.74532 -0.25926 0.75235 -0.23773 0.75235 -0.21991 C 0.75235 -0.19514 0.74167 -0.17361 0.72735 -0.15579 C 0.65664 -0.09583 0.49688 -0.04954 0.31276 -0.04954 C 0.31276 -0.04884 0.31276 -0.04954 0.30912 -0.04954 C 0.30912 -0.04884 0.30521 -0.04954 0.30521 -0.04884 C 0.1211 -0.04954 -0.03489 -0.09583 -0.10599 -0.15579 C -0.12369 -0.17361 -0.13411 -0.19514 -0.13411 -0.21991 C -0.13411 -0.23773 -0.12734 -0.25926 -0.11302 -0.27338 Z " pathEditMode="relative" rAng="0" ptsTypes="AAAAAAAAAAAAAAAAAAAAAAAAAAAAAAAAA">
                                      <p:cBhvr>
                                        <p:cTn id="144" dur="6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214" y="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45" repeatCount="indefinite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0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6" fill="hold">
                      <p:stCondLst>
                        <p:cond delay="0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5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" fill="hold">
                      <p:stCondLst>
                        <p:cond delay="0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6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" fill="hold">
                      <p:stCondLst>
                        <p:cond delay="0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4" fill="hold">
                      <p:stCondLst>
                        <p:cond delay="0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49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" fill="hold">
                      <p:stCondLst>
                        <p:cond delay="0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6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7" fill="hold">
                      <p:stCondLst>
                        <p:cond delay="0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8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7" fill="hold">
                      <p:stCondLst>
                        <p:cond delay="0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91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" fill="hold">
                      <p:stCondLst>
                        <p:cond delay="0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>
                      <p:stCondLst>
                        <p:cond delay="0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51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" fill="hold">
                      <p:stCondLst>
                        <p:cond delay="0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19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" fill="hold">
                      <p:stCondLst>
                        <p:cond delay="0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4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4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55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6" fill="hold">
                      <p:stCondLst>
                        <p:cond delay="0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561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2" fill="hold">
                      <p:stCondLst>
                        <p:cond delay="0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4" fill="hold">
                      <p:stCondLst>
                        <p:cond delay="0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8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9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1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0" fill="hold">
                      <p:stCondLst>
                        <p:cond delay="0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3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1" fill="hold">
                      <p:stCondLst>
                        <p:cond delay="0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3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" fill="hold">
                      <p:stCondLst>
                        <p:cond delay="0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41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2" fill="hold">
                      <p:stCondLst>
                        <p:cond delay="0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5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9" fill="hold">
                      <p:stCondLst>
                        <p:cond delay="0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2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3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2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9" fill="hold">
                      <p:stCondLst>
                        <p:cond delay="0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68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4" fill="hold">
                      <p:stCondLst>
                        <p:cond delay="0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8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0" fill="hold">
                      <p:stCondLst>
                        <p:cond delay="0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9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5" fill="hold">
                      <p:stCondLst>
                        <p:cond delay="0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700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1" fill="hold">
                      <p:stCondLst>
                        <p:cond delay="0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05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6" fill="hold">
                      <p:stCondLst>
                        <p:cond delay="0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6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8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32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3" fill="hold">
                      <p:stCondLst>
                        <p:cond delay="0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6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74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3" fill="hold">
                      <p:stCondLst>
                        <p:cond delay="0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747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8" fill="hold">
                      <p:stCondLst>
                        <p:cond delay="0"/>
                      </p:stCondLst>
                      <p:childTnLst>
                        <p:par>
                          <p:cTn id="749" fill="hold">
                            <p:stCondLst>
                              <p:cond delay="0"/>
                            </p:stCondLst>
                            <p:childTnLst>
                              <p:par>
                                <p:cTn id="7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753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4" fill="hold">
                      <p:stCondLst>
                        <p:cond delay="0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5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" fill="hold">
                      <p:stCondLst>
                        <p:cond delay="0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76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5" fill="hold">
                      <p:stCondLst>
                        <p:cond delay="0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76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0" fill="hold">
                      <p:stCondLst>
                        <p:cond delay="0"/>
                      </p:stCondLst>
                      <p:childTnLst>
                        <p:par>
                          <p:cTn id="771" fill="hold">
                            <p:stCondLst>
                              <p:cond delay="0"/>
                            </p:stCondLst>
                            <p:childTnLst>
                              <p:par>
                                <p:cTn id="7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775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6" fill="hold">
                      <p:stCondLst>
                        <p:cond delay="0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780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1" fill="hold">
                      <p:stCondLst>
                        <p:cond delay="0"/>
                      </p:stCondLst>
                      <p:childTnLst>
                        <p:par>
                          <p:cTn id="782" fill="hold">
                            <p:stCondLst>
                              <p:cond delay="0"/>
                            </p:stCondLst>
                            <p:childTnLst>
                              <p:par>
                                <p:cTn id="7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78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7" fill="hold">
                      <p:stCondLst>
                        <p:cond delay="0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0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96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7" fill="hold">
                      <p:stCondLst>
                        <p:cond delay="0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0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1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80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7" fill="hold">
                      <p:stCondLst>
                        <p:cond delay="0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11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2" fill="hold">
                      <p:stCondLst>
                        <p:cond delay="0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822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3" fill="hold">
                      <p:stCondLst>
                        <p:cond delay="0"/>
                      </p:stCondLst>
                      <p:childTnLst>
                        <p:par>
                          <p:cTn id="824" fill="hold">
                            <p:stCondLst>
                              <p:cond delay="0"/>
                            </p:stCondLst>
                            <p:childTnLst>
                              <p:par>
                                <p:cTn id="8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828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9" fill="hold">
                      <p:stCondLst>
                        <p:cond delay="0"/>
                      </p:stCondLst>
                      <p:childTnLst>
                        <p:par>
                          <p:cTn id="830" fill="hold">
                            <p:stCondLst>
                              <p:cond delay="0"/>
                            </p:stCondLst>
                            <p:childTnLst>
                              <p:par>
                                <p:cTn id="8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833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4" fill="hold">
                      <p:stCondLst>
                        <p:cond delay="0"/>
                      </p:stCondLst>
                      <p:childTnLst>
                        <p:par>
                          <p:cTn id="835" fill="hold">
                            <p:stCondLst>
                              <p:cond delay="0"/>
                            </p:stCondLst>
                            <p:childTnLst>
                              <p:par>
                                <p:cTn id="8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839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0" fill="hold">
                      <p:stCondLst>
                        <p:cond delay="0"/>
                      </p:stCondLst>
                      <p:childTnLst>
                        <p:par>
                          <p:cTn id="841" fill="hold">
                            <p:stCondLst>
                              <p:cond delay="0"/>
                            </p:stCondLst>
                            <p:childTnLst>
                              <p:par>
                                <p:cTn id="8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844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" fill="hold">
                      <p:stCondLst>
                        <p:cond delay="0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850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1" fill="hold">
                      <p:stCondLst>
                        <p:cond delay="0"/>
                      </p:stCondLst>
                      <p:childTnLst>
                        <p:par>
                          <p:cTn id="852" fill="hold">
                            <p:stCondLst>
                              <p:cond delay="0"/>
                            </p:stCondLst>
                            <p:childTnLst>
                              <p:par>
                                <p:cTn id="85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4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5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860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" fill="hold">
                      <p:stCondLst>
                        <p:cond delay="0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4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5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870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1" fill="hold">
                      <p:stCondLst>
                        <p:cond delay="0"/>
                      </p:stCondLst>
                      <p:childTnLst>
                        <p:par>
                          <p:cTn id="872" fill="hold">
                            <p:stCondLst>
                              <p:cond delay="0"/>
                            </p:stCondLst>
                            <p:childTnLst>
                              <p:par>
                                <p:cTn id="8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875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6" fill="hold">
                      <p:stCondLst>
                        <p:cond delay="0"/>
                      </p:stCondLst>
                      <p:childTnLst>
                        <p:par>
                          <p:cTn id="877" fill="hold">
                            <p:stCondLst>
                              <p:cond delay="0"/>
                            </p:stCondLst>
                            <p:childTnLst>
                              <p:par>
                                <p:cTn id="8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881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2" fill="hold">
                      <p:stCondLst>
                        <p:cond delay="0"/>
                      </p:stCondLst>
                      <p:childTnLst>
                        <p:par>
                          <p:cTn id="883" fill="hold">
                            <p:stCondLst>
                              <p:cond delay="0"/>
                            </p:stCondLst>
                            <p:childTnLst>
                              <p:par>
                                <p:cTn id="8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88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7" fill="hold">
                      <p:stCondLst>
                        <p:cond delay="0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892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3" fill="hold">
                      <p:stCondLst>
                        <p:cond delay="0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897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8" fill="hold">
                      <p:stCondLst>
                        <p:cond delay="0"/>
                      </p:stCondLst>
                      <p:childTnLst>
                        <p:par>
                          <p:cTn id="899" fill="hold">
                            <p:stCondLst>
                              <p:cond delay="0"/>
                            </p:stCondLst>
                            <p:childTnLst>
                              <p:par>
                                <p:cTn id="9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90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9" fill="hold">
                      <p:stCondLst>
                        <p:cond delay="0"/>
                      </p:stCondLst>
                      <p:childTnLst>
                        <p:par>
                          <p:cTn id="910" fill="hold">
                            <p:stCondLst>
                              <p:cond delay="0"/>
                            </p:stCondLst>
                            <p:childTnLst>
                              <p:par>
                                <p:cTn id="9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914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5" fill="hold">
                      <p:stCondLst>
                        <p:cond delay="0"/>
                      </p:stCondLst>
                      <p:childTnLst>
                        <p:par>
                          <p:cTn id="916" fill="hold">
                            <p:stCondLst>
                              <p:cond delay="0"/>
                            </p:stCondLst>
                            <p:childTnLst>
                              <p:par>
                                <p:cTn id="91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8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9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924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5" fill="hold">
                      <p:stCondLst>
                        <p:cond delay="0"/>
                      </p:stCondLst>
                      <p:childTnLst>
                        <p:par>
                          <p:cTn id="926" fill="hold">
                            <p:stCondLst>
                              <p:cond delay="0"/>
                            </p:stCondLst>
                            <p:childTnLst>
                              <p:par>
                                <p:cTn id="92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8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9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9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5" fill="hold">
                      <p:stCondLst>
                        <p:cond delay="0"/>
                      </p:stCondLst>
                      <p:childTnLst>
                        <p:par>
                          <p:cTn id="936" fill="hold">
                            <p:stCondLst>
                              <p:cond delay="0"/>
                            </p:stCondLst>
                            <p:childTnLst>
                              <p:par>
                                <p:cTn id="9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939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0" fill="hold">
                      <p:stCondLst>
                        <p:cond delay="0"/>
                      </p:stCondLst>
                      <p:childTnLst>
                        <p:par>
                          <p:cTn id="941" fill="hold">
                            <p:stCondLst>
                              <p:cond delay="0"/>
                            </p:stCondLst>
                            <p:childTnLst>
                              <p:par>
                                <p:cTn id="9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94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6" fill="hold">
                      <p:stCondLst>
                        <p:cond delay="0"/>
                      </p:stCondLst>
                      <p:childTnLst>
                        <p:par>
                          <p:cTn id="947" fill="hold">
                            <p:stCondLst>
                              <p:cond delay="0"/>
                            </p:stCondLst>
                            <p:childTnLst>
                              <p:par>
                                <p:cTn id="9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950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1" fill="hold">
                      <p:stCondLst>
                        <p:cond delay="0"/>
                      </p:stCondLst>
                      <p:childTnLst>
                        <p:par>
                          <p:cTn id="952" fill="hold">
                            <p:stCondLst>
                              <p:cond delay="0"/>
                            </p:stCondLst>
                            <p:childTnLst>
                              <p:par>
                                <p:cTn id="9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956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7" fill="hold">
                      <p:stCondLst>
                        <p:cond delay="0"/>
                      </p:stCondLst>
                      <p:childTnLst>
                        <p:par>
                          <p:cTn id="958" fill="hold">
                            <p:stCondLst>
                              <p:cond delay="0"/>
                            </p:stCondLst>
                            <p:childTnLst>
                              <p:par>
                                <p:cTn id="9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961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2" fill="hold">
                      <p:stCondLst>
                        <p:cond delay="0"/>
                      </p:stCondLst>
                      <p:childTnLst>
                        <p:par>
                          <p:cTn id="963" fill="hold">
                            <p:stCondLst>
                              <p:cond delay="0"/>
                            </p:stCondLst>
                            <p:childTnLst>
                              <p:par>
                                <p:cTn id="9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967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8" fill="hold">
                      <p:stCondLst>
                        <p:cond delay="0"/>
                      </p:stCondLst>
                      <p:childTnLst>
                        <p:par>
                          <p:cTn id="969" fill="hold">
                            <p:stCondLst>
                              <p:cond delay="0"/>
                            </p:stCondLst>
                            <p:childTnLst>
                              <p:par>
                                <p:cTn id="9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972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3" fill="hold">
                      <p:stCondLst>
                        <p:cond delay="0"/>
                      </p:stCondLst>
                      <p:childTnLst>
                        <p:par>
                          <p:cTn id="974" fill="hold">
                            <p:stCondLst>
                              <p:cond delay="0"/>
                            </p:stCondLst>
                            <p:childTnLst>
                              <p:par>
                                <p:cTn id="9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978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9" fill="hold">
                      <p:stCondLst>
                        <p:cond delay="0"/>
                      </p:stCondLst>
                      <p:childTnLst>
                        <p:par>
                          <p:cTn id="980" fill="hold">
                            <p:stCondLst>
                              <p:cond delay="0"/>
                            </p:stCondLst>
                            <p:childTnLst>
                              <p:par>
                                <p:cTn id="98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2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3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98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9" fill="hold">
                      <p:stCondLst>
                        <p:cond delay="0"/>
                      </p:stCondLst>
                      <p:childTnLst>
                        <p:par>
                          <p:cTn id="990" fill="hold">
                            <p:stCondLst>
                              <p:cond delay="0"/>
                            </p:stCondLst>
                            <p:childTnLst>
                              <p:par>
                                <p:cTn id="99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2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3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4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998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9" fill="hold">
                      <p:stCondLst>
                        <p:cond delay="0"/>
                      </p:stCondLst>
                      <p:childTnLst>
                        <p:par>
                          <p:cTn id="1000" fill="hold">
                            <p:stCondLst>
                              <p:cond delay="0"/>
                            </p:stCondLst>
                            <p:childTnLst>
                              <p:par>
                                <p:cTn id="10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003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4" fill="hold">
                      <p:stCondLst>
                        <p:cond delay="0"/>
                      </p:stCondLst>
                      <p:childTnLst>
                        <p:par>
                          <p:cTn id="1005" fill="hold">
                            <p:stCondLst>
                              <p:cond delay="0"/>
                            </p:stCondLst>
                            <p:childTnLst>
                              <p:par>
                                <p:cTn id="10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009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0" fill="hold">
                      <p:stCondLst>
                        <p:cond delay="0"/>
                      </p:stCondLst>
                      <p:childTnLst>
                        <p:par>
                          <p:cTn id="1011" fill="hold">
                            <p:stCondLst>
                              <p:cond delay="0"/>
                            </p:stCondLst>
                            <p:childTnLst>
                              <p:par>
                                <p:cTn id="10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01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5" fill="hold">
                      <p:stCondLst>
                        <p:cond delay="0"/>
                      </p:stCondLst>
                      <p:childTnLst>
                        <p:par>
                          <p:cTn id="1016" fill="hold">
                            <p:stCondLst>
                              <p:cond delay="0"/>
                            </p:stCondLst>
                            <p:childTnLst>
                              <p:par>
                                <p:cTn id="10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02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1" fill="hold">
                      <p:stCondLst>
                        <p:cond delay="0"/>
                      </p:stCondLst>
                      <p:childTnLst>
                        <p:par>
                          <p:cTn id="1022" fill="hold">
                            <p:stCondLst>
                              <p:cond delay="0"/>
                            </p:stCondLst>
                            <p:childTnLst>
                              <p:par>
                                <p:cTn id="10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1025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6" fill="hold">
                      <p:stCondLst>
                        <p:cond delay="0"/>
                      </p:stCondLst>
                      <p:childTnLst>
                        <p:par>
                          <p:cTn id="1027" fill="hold">
                            <p:stCondLst>
                              <p:cond delay="0"/>
                            </p:stCondLst>
                            <p:childTnLst>
                              <p:par>
                                <p:cTn id="10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031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2" fill="hold">
                      <p:stCondLst>
                        <p:cond delay="0"/>
                      </p:stCondLst>
                      <p:childTnLst>
                        <p:par>
                          <p:cTn id="1033" fill="hold">
                            <p:stCondLst>
                              <p:cond delay="0"/>
                            </p:stCondLst>
                            <p:childTnLst>
                              <p:par>
                                <p:cTn id="10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03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7" fill="hold">
                      <p:stCondLst>
                        <p:cond delay="0"/>
                      </p:stCondLst>
                      <p:childTnLst>
                        <p:par>
                          <p:cTn id="1038" fill="hold">
                            <p:stCondLst>
                              <p:cond delay="0"/>
                            </p:stCondLst>
                            <p:childTnLst>
                              <p:par>
                                <p:cTn id="10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042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3" fill="hold">
                      <p:stCondLst>
                        <p:cond delay="0"/>
                      </p:stCondLst>
                      <p:childTnLst>
                        <p:par>
                          <p:cTn id="1044" fill="hold">
                            <p:stCondLst>
                              <p:cond delay="0"/>
                            </p:stCondLst>
                            <p:childTnLst>
                              <p:par>
                                <p:cTn id="104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6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7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1052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3" fill="hold">
                      <p:stCondLst>
                        <p:cond delay="0"/>
                      </p:stCondLst>
                      <p:childTnLst>
                        <p:par>
                          <p:cTn id="1054" fill="hold">
                            <p:stCondLst>
                              <p:cond delay="0"/>
                            </p:stCondLst>
                            <p:childTnLst>
                              <p:par>
                                <p:cTn id="105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6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7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8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106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3" fill="hold">
                      <p:stCondLst>
                        <p:cond delay="0"/>
                      </p:stCondLst>
                      <p:childTnLst>
                        <p:par>
                          <p:cTn id="1064" fill="hold">
                            <p:stCondLst>
                              <p:cond delay="0"/>
                            </p:stCondLst>
                            <p:childTnLst>
                              <p:par>
                                <p:cTn id="10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067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8" fill="hold">
                      <p:stCondLst>
                        <p:cond delay="0"/>
                      </p:stCondLst>
                      <p:childTnLst>
                        <p:par>
                          <p:cTn id="1069" fill="hold">
                            <p:stCondLst>
                              <p:cond delay="0"/>
                            </p:stCondLst>
                            <p:childTnLst>
                              <p:par>
                                <p:cTn id="10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07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4" fill="hold">
                      <p:stCondLst>
                        <p:cond delay="0"/>
                      </p:stCondLst>
                      <p:childTnLst>
                        <p:par>
                          <p:cTn id="1075" fill="hold">
                            <p:stCondLst>
                              <p:cond delay="0"/>
                            </p:stCondLst>
                            <p:childTnLst>
                              <p:par>
                                <p:cTn id="10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07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9" fill="hold">
                      <p:stCondLst>
                        <p:cond delay="0"/>
                      </p:stCondLst>
                      <p:childTnLst>
                        <p:par>
                          <p:cTn id="1080" fill="hold">
                            <p:stCondLst>
                              <p:cond delay="0"/>
                            </p:stCondLst>
                            <p:childTnLst>
                              <p:par>
                                <p:cTn id="10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084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5" fill="hold">
                      <p:stCondLst>
                        <p:cond delay="0"/>
                      </p:stCondLst>
                      <p:childTnLst>
                        <p:par>
                          <p:cTn id="1086" fill="hold">
                            <p:stCondLst>
                              <p:cond delay="0"/>
                            </p:stCondLst>
                            <p:childTnLst>
                              <p:par>
                                <p:cTn id="10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089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0" fill="hold">
                      <p:stCondLst>
                        <p:cond delay="0"/>
                      </p:stCondLst>
                      <p:childTnLst>
                        <p:par>
                          <p:cTn id="1091" fill="hold">
                            <p:stCondLst>
                              <p:cond delay="0"/>
                            </p:stCondLst>
                            <p:childTnLst>
                              <p:par>
                                <p:cTn id="10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95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6" fill="hold">
                      <p:stCondLst>
                        <p:cond delay="0"/>
                      </p:stCondLst>
                      <p:childTnLst>
                        <p:par>
                          <p:cTn id="1097" fill="hold">
                            <p:stCondLst>
                              <p:cond delay="0"/>
                            </p:stCondLst>
                            <p:childTnLst>
                              <p:par>
                                <p:cTn id="10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100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1" fill="hold">
                      <p:stCondLst>
                        <p:cond delay="0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106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7" fill="hold">
                      <p:stCondLst>
                        <p:cond delay="0"/>
                      </p:stCondLst>
                      <p:childTnLst>
                        <p:par>
                          <p:cTn id="1108" fill="hold">
                            <p:stCondLst>
                              <p:cond delay="0"/>
                            </p:stCondLst>
                            <p:childTnLst>
                              <p:par>
                                <p:cTn id="110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0"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1"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2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1116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7" fill="hold">
                      <p:stCondLst>
                        <p:cond delay="0"/>
                      </p:stCondLst>
                      <p:childTnLst>
                        <p:par>
                          <p:cTn id="1118" fill="hold">
                            <p:stCondLst>
                              <p:cond delay="0"/>
                            </p:stCondLst>
                            <p:childTnLst>
                              <p:par>
                                <p:cTn id="111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0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1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2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1126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7" fill="hold">
                      <p:stCondLst>
                        <p:cond delay="0"/>
                      </p:stCondLst>
                      <p:childTnLst>
                        <p:par>
                          <p:cTn id="1128" fill="hold">
                            <p:stCondLst>
                              <p:cond delay="0"/>
                            </p:stCondLst>
                            <p:childTnLst>
                              <p:par>
                                <p:cTn id="1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1131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2" fill="hold">
                      <p:stCondLst>
                        <p:cond delay="0"/>
                      </p:stCondLst>
                      <p:childTnLst>
                        <p:par>
                          <p:cTn id="1133" fill="hold">
                            <p:stCondLst>
                              <p:cond delay="0"/>
                            </p:stCondLst>
                            <p:childTnLst>
                              <p:par>
                                <p:cTn id="1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1137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8" fill="hold">
                      <p:stCondLst>
                        <p:cond delay="0"/>
                      </p:stCondLst>
                      <p:childTnLst>
                        <p:par>
                          <p:cTn id="1139" fill="hold">
                            <p:stCondLst>
                              <p:cond delay="0"/>
                            </p:stCondLst>
                            <p:childTnLst>
                              <p:par>
                                <p:cTn id="1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1142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3" fill="hold">
                      <p:stCondLst>
                        <p:cond delay="0"/>
                      </p:stCondLst>
                      <p:childTnLst>
                        <p:par>
                          <p:cTn id="1144" fill="hold">
                            <p:stCondLst>
                              <p:cond delay="0"/>
                            </p:stCondLst>
                            <p:childTnLst>
                              <p:par>
                                <p:cTn id="1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1148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9" fill="hold">
                      <p:stCondLst>
                        <p:cond delay="0"/>
                      </p:stCondLst>
                      <p:childTnLst>
                        <p:par>
                          <p:cTn id="1150" fill="hold">
                            <p:stCondLst>
                              <p:cond delay="0"/>
                            </p:stCondLst>
                            <p:childTnLst>
                              <p:par>
                                <p:cTn id="1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153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4" fill="hold">
                      <p:stCondLst>
                        <p:cond delay="0"/>
                      </p:stCondLst>
                      <p:childTnLst>
                        <p:par>
                          <p:cTn id="1155" fill="hold">
                            <p:stCondLst>
                              <p:cond delay="0"/>
                            </p:stCondLst>
                            <p:childTnLst>
                              <p:par>
                                <p:cTn id="1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159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0" fill="hold">
                      <p:stCondLst>
                        <p:cond delay="0"/>
                      </p:stCondLst>
                      <p:childTnLst>
                        <p:par>
                          <p:cTn id="1161" fill="hold">
                            <p:stCondLst>
                              <p:cond delay="0"/>
                            </p:stCondLst>
                            <p:childTnLst>
                              <p:par>
                                <p:cTn id="1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164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5" fill="hold">
                      <p:stCondLst>
                        <p:cond delay="0"/>
                      </p:stCondLst>
                      <p:childTnLst>
                        <p:par>
                          <p:cTn id="1166" fill="hold">
                            <p:stCondLst>
                              <p:cond delay="0"/>
                            </p:stCondLst>
                            <p:childTnLst>
                              <p:par>
                                <p:cTn id="1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170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1" fill="hold">
                      <p:stCondLst>
                        <p:cond delay="0"/>
                      </p:stCondLst>
                      <p:childTnLst>
                        <p:par>
                          <p:cTn id="1172" fill="hold">
                            <p:stCondLst>
                              <p:cond delay="0"/>
                            </p:stCondLst>
                            <p:childTnLst>
                              <p:par>
                                <p:cTn id="117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4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5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1180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1" fill="hold">
                      <p:stCondLst>
                        <p:cond delay="0"/>
                      </p:stCondLst>
                      <p:childTnLst>
                        <p:par>
                          <p:cTn id="1182" fill="hold">
                            <p:stCondLst>
                              <p:cond delay="0"/>
                            </p:stCondLst>
                            <p:childTnLst>
                              <p:par>
                                <p:cTn id="118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4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5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6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1190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1" fill="hold">
                      <p:stCondLst>
                        <p:cond delay="0"/>
                      </p:stCondLst>
                      <p:childTnLst>
                        <p:par>
                          <p:cTn id="1192" fill="hold">
                            <p:stCondLst>
                              <p:cond delay="0"/>
                            </p:stCondLst>
                            <p:childTnLst>
                              <p:par>
                                <p:cTn id="1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1195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6" fill="hold">
                      <p:stCondLst>
                        <p:cond delay="0"/>
                      </p:stCondLst>
                      <p:childTnLst>
                        <p:par>
                          <p:cTn id="1197" fill="hold">
                            <p:stCondLst>
                              <p:cond delay="0"/>
                            </p:stCondLst>
                            <p:childTnLst>
                              <p:par>
                                <p:cTn id="1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1201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2" fill="hold">
                      <p:stCondLst>
                        <p:cond delay="0"/>
                      </p:stCondLst>
                      <p:childTnLst>
                        <p:par>
                          <p:cTn id="1203" fill="hold">
                            <p:stCondLst>
                              <p:cond delay="0"/>
                            </p:stCondLst>
                            <p:childTnLst>
                              <p:par>
                                <p:cTn id="1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120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7" fill="hold">
                      <p:stCondLst>
                        <p:cond delay="0"/>
                      </p:stCondLst>
                      <p:childTnLst>
                        <p:par>
                          <p:cTn id="1208" fill="hold">
                            <p:stCondLst>
                              <p:cond delay="0"/>
                            </p:stCondLst>
                            <p:childTnLst>
                              <p:par>
                                <p:cTn id="1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1212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3" fill="hold">
                      <p:stCondLst>
                        <p:cond delay="0"/>
                      </p:stCondLst>
                      <p:childTnLst>
                        <p:par>
                          <p:cTn id="1214" fill="hold">
                            <p:stCondLst>
                              <p:cond delay="0"/>
                            </p:stCondLst>
                            <p:childTnLst>
                              <p:par>
                                <p:cTn id="1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1217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8" fill="hold">
                      <p:stCondLst>
                        <p:cond delay="0"/>
                      </p:stCondLst>
                      <p:childTnLst>
                        <p:par>
                          <p:cTn id="1219" fill="hold">
                            <p:stCondLst>
                              <p:cond delay="0"/>
                            </p:stCondLst>
                            <p:childTnLst>
                              <p:par>
                                <p:cTn id="12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1223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4" fill="hold">
                      <p:stCondLst>
                        <p:cond delay="0"/>
                      </p:stCondLst>
                      <p:childTnLst>
                        <p:par>
                          <p:cTn id="1225" fill="hold">
                            <p:stCondLst>
                              <p:cond delay="0"/>
                            </p:stCondLst>
                            <p:childTnLst>
                              <p:par>
                                <p:cTn id="1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1228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9" fill="hold">
                      <p:stCondLst>
                        <p:cond delay="0"/>
                      </p:stCondLst>
                      <p:childTnLst>
                        <p:par>
                          <p:cTn id="1230" fill="hold">
                            <p:stCondLst>
                              <p:cond delay="0"/>
                            </p:stCondLst>
                            <p:childTnLst>
                              <p:par>
                                <p:cTn id="12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1234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5" fill="hold">
                      <p:stCondLst>
                        <p:cond delay="0"/>
                      </p:stCondLst>
                      <p:childTnLst>
                        <p:par>
                          <p:cTn id="1236" fill="hold">
                            <p:stCondLst>
                              <p:cond delay="0"/>
                            </p:stCondLst>
                            <p:childTnLst>
                              <p:par>
                                <p:cTn id="123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8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9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0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1244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5" fill="hold">
                      <p:stCondLst>
                        <p:cond delay="0"/>
                      </p:stCondLst>
                      <p:childTnLst>
                        <p:par>
                          <p:cTn id="1246" fill="hold">
                            <p:stCondLst>
                              <p:cond delay="0"/>
                            </p:stCondLst>
                            <p:childTnLst>
                              <p:par>
                                <p:cTn id="124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8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9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0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1254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5" fill="hold">
                      <p:stCondLst>
                        <p:cond delay="0"/>
                      </p:stCondLst>
                      <p:childTnLst>
                        <p:par>
                          <p:cTn id="1256" fill="hold">
                            <p:stCondLst>
                              <p:cond delay="0"/>
                            </p:stCondLst>
                            <p:childTnLst>
                              <p:par>
                                <p:cTn id="1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1259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0" fill="hold">
                      <p:stCondLst>
                        <p:cond delay="0"/>
                      </p:stCondLst>
                      <p:childTnLst>
                        <p:par>
                          <p:cTn id="1261" fill="hold">
                            <p:stCondLst>
                              <p:cond delay="0"/>
                            </p:stCondLst>
                            <p:childTnLst>
                              <p:par>
                                <p:cTn id="12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1265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6" fill="hold">
                      <p:stCondLst>
                        <p:cond delay="0"/>
                      </p:stCondLst>
                      <p:childTnLst>
                        <p:par>
                          <p:cTn id="1267" fill="hold">
                            <p:stCondLst>
                              <p:cond delay="0"/>
                            </p:stCondLst>
                            <p:childTnLst>
                              <p:par>
                                <p:cTn id="1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1270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1" fill="hold">
                      <p:stCondLst>
                        <p:cond delay="0"/>
                      </p:stCondLst>
                      <p:childTnLst>
                        <p:par>
                          <p:cTn id="1272" fill="hold">
                            <p:stCondLst>
                              <p:cond delay="0"/>
                            </p:stCondLst>
                            <p:childTnLst>
                              <p:par>
                                <p:cTn id="12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1276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7" fill="hold">
                      <p:stCondLst>
                        <p:cond delay="0"/>
                      </p:stCondLst>
                      <p:childTnLst>
                        <p:par>
                          <p:cTn id="1278" fill="hold">
                            <p:stCondLst>
                              <p:cond delay="0"/>
                            </p:stCondLst>
                            <p:childTnLst>
                              <p:par>
                                <p:cTn id="1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1281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2" fill="hold">
                      <p:stCondLst>
                        <p:cond delay="0"/>
                      </p:stCondLst>
                      <p:childTnLst>
                        <p:par>
                          <p:cTn id="1283" fill="hold">
                            <p:stCondLst>
                              <p:cond delay="0"/>
                            </p:stCondLst>
                            <p:childTnLst>
                              <p:par>
                                <p:cTn id="12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1287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8" fill="hold">
                      <p:stCondLst>
                        <p:cond delay="0"/>
                      </p:stCondLst>
                      <p:childTnLst>
                        <p:par>
                          <p:cTn id="1289" fill="hold">
                            <p:stCondLst>
                              <p:cond delay="0"/>
                            </p:stCondLst>
                            <p:childTnLst>
                              <p:par>
                                <p:cTn id="1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29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3" fill="hold">
                      <p:stCondLst>
                        <p:cond delay="0"/>
                      </p:stCondLst>
                      <p:childTnLst>
                        <p:par>
                          <p:cTn id="1294" fill="hold">
                            <p:stCondLst>
                              <p:cond delay="0"/>
                            </p:stCondLst>
                            <p:childTnLst>
                              <p:par>
                                <p:cTn id="12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298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9" fill="hold">
                      <p:stCondLst>
                        <p:cond delay="0"/>
                      </p:stCondLst>
                      <p:childTnLst>
                        <p:par>
                          <p:cTn id="1300" fill="hold">
                            <p:stCondLst>
                              <p:cond delay="0"/>
                            </p:stCondLst>
                            <p:childTnLst>
                              <p:par>
                                <p:cTn id="130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2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3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4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30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9" fill="hold">
                      <p:stCondLst>
                        <p:cond delay="0"/>
                      </p:stCondLst>
                      <p:childTnLst>
                        <p:par>
                          <p:cTn id="1310" fill="hold">
                            <p:stCondLst>
                              <p:cond delay="0"/>
                            </p:stCondLst>
                            <p:childTnLst>
                              <p:par>
                                <p:cTn id="131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2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3"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4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318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9" fill="hold">
                      <p:stCondLst>
                        <p:cond delay="0"/>
                      </p:stCondLst>
                      <p:childTnLst>
                        <p:par>
                          <p:cTn id="1320" fill="hold">
                            <p:stCondLst>
                              <p:cond delay="0"/>
                            </p:stCondLst>
                            <p:childTnLst>
                              <p:par>
                                <p:cTn id="1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323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4" fill="hold">
                      <p:stCondLst>
                        <p:cond delay="0"/>
                      </p:stCondLst>
                      <p:childTnLst>
                        <p:par>
                          <p:cTn id="1325" fill="hold">
                            <p:stCondLst>
                              <p:cond delay="0"/>
                            </p:stCondLst>
                            <p:childTnLst>
                              <p:par>
                                <p:cTn id="13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1329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0" fill="hold">
                      <p:stCondLst>
                        <p:cond delay="0"/>
                      </p:stCondLst>
                      <p:childTnLst>
                        <p:par>
                          <p:cTn id="1331" fill="hold">
                            <p:stCondLst>
                              <p:cond delay="0"/>
                            </p:stCondLst>
                            <p:childTnLst>
                              <p:par>
                                <p:cTn id="1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1334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5" fill="hold">
                      <p:stCondLst>
                        <p:cond delay="0"/>
                      </p:stCondLst>
                      <p:childTnLst>
                        <p:par>
                          <p:cTn id="1336" fill="hold">
                            <p:stCondLst>
                              <p:cond delay="0"/>
                            </p:stCondLst>
                            <p:childTnLst>
                              <p:par>
                                <p:cTn id="13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1340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1" fill="hold">
                      <p:stCondLst>
                        <p:cond delay="0"/>
                      </p:stCondLst>
                      <p:childTnLst>
                        <p:par>
                          <p:cTn id="1342" fill="hold">
                            <p:stCondLst>
                              <p:cond delay="0"/>
                            </p:stCondLst>
                            <p:childTnLst>
                              <p:par>
                                <p:cTn id="1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1345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6" fill="hold">
                      <p:stCondLst>
                        <p:cond delay="0"/>
                      </p:stCondLst>
                      <p:childTnLst>
                        <p:par>
                          <p:cTn id="1347" fill="hold">
                            <p:stCondLst>
                              <p:cond delay="0"/>
                            </p:stCondLst>
                            <p:childTnLst>
                              <p:par>
                                <p:cTn id="13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1351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2" fill="hold">
                      <p:stCondLst>
                        <p:cond delay="0"/>
                      </p:stCondLst>
                      <p:childTnLst>
                        <p:par>
                          <p:cTn id="1353" fill="hold">
                            <p:stCondLst>
                              <p:cond delay="0"/>
                            </p:stCondLst>
                            <p:childTnLst>
                              <p:par>
                                <p:cTn id="1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1356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7" fill="hold">
                      <p:stCondLst>
                        <p:cond delay="0"/>
                      </p:stCondLst>
                      <p:childTnLst>
                        <p:par>
                          <p:cTn id="1358" fill="hold">
                            <p:stCondLst>
                              <p:cond delay="0"/>
                            </p:stCondLst>
                            <p:childTnLst>
                              <p:par>
                                <p:cTn id="13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1362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3" fill="hold">
                      <p:stCondLst>
                        <p:cond delay="0"/>
                      </p:stCondLst>
                      <p:childTnLst>
                        <p:par>
                          <p:cTn id="1364" fill="hold">
                            <p:stCondLst>
                              <p:cond delay="0"/>
                            </p:stCondLst>
                            <p:childTnLst>
                              <p:par>
                                <p:cTn id="136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6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7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8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1372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3" fill="hold">
                      <p:stCondLst>
                        <p:cond delay="0"/>
                      </p:stCondLst>
                      <p:childTnLst>
                        <p:par>
                          <p:cTn id="1374" fill="hold">
                            <p:stCondLst>
                              <p:cond delay="0"/>
                            </p:stCondLst>
                            <p:childTnLst>
                              <p:par>
                                <p:cTn id="137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6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7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8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1382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3" fill="hold">
                      <p:stCondLst>
                        <p:cond delay="0"/>
                      </p:stCondLst>
                      <p:childTnLst>
                        <p:par>
                          <p:cTn id="1384" fill="hold">
                            <p:stCondLst>
                              <p:cond delay="0"/>
                            </p:stCondLst>
                            <p:childTnLst>
                              <p:par>
                                <p:cTn id="13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1387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8" fill="hold">
                      <p:stCondLst>
                        <p:cond delay="0"/>
                      </p:stCondLst>
                      <p:childTnLst>
                        <p:par>
                          <p:cTn id="1389" fill="hold">
                            <p:stCondLst>
                              <p:cond delay="0"/>
                            </p:stCondLst>
                            <p:childTnLst>
                              <p:par>
                                <p:cTn id="13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1393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4" fill="hold">
                      <p:stCondLst>
                        <p:cond delay="0"/>
                      </p:stCondLst>
                      <p:childTnLst>
                        <p:par>
                          <p:cTn id="1395" fill="hold">
                            <p:stCondLst>
                              <p:cond delay="0"/>
                            </p:stCondLst>
                            <p:childTnLst>
                              <p:par>
                                <p:cTn id="13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1398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9" fill="hold">
                      <p:stCondLst>
                        <p:cond delay="0"/>
                      </p:stCondLst>
                      <p:childTnLst>
                        <p:par>
                          <p:cTn id="1400" fill="hold">
                            <p:stCondLst>
                              <p:cond delay="0"/>
                            </p:stCondLst>
                            <p:childTnLst>
                              <p:par>
                                <p:cTn id="14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1404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5" fill="hold">
                      <p:stCondLst>
                        <p:cond delay="0"/>
                      </p:stCondLst>
                      <p:childTnLst>
                        <p:par>
                          <p:cTn id="1406" fill="hold">
                            <p:stCondLst>
                              <p:cond delay="0"/>
                            </p:stCondLst>
                            <p:childTnLst>
                              <p:par>
                                <p:cTn id="14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1409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0" fill="hold">
                      <p:stCondLst>
                        <p:cond delay="0"/>
                      </p:stCondLst>
                      <p:childTnLst>
                        <p:par>
                          <p:cTn id="1411" fill="hold">
                            <p:stCondLst>
                              <p:cond delay="0"/>
                            </p:stCondLst>
                            <p:childTnLst>
                              <p:par>
                                <p:cTn id="14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1415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6" fill="hold">
                      <p:stCondLst>
                        <p:cond delay="0"/>
                      </p:stCondLst>
                      <p:childTnLst>
                        <p:par>
                          <p:cTn id="1417" fill="hold">
                            <p:stCondLst>
                              <p:cond delay="0"/>
                            </p:stCondLst>
                            <p:childTnLst>
                              <p:par>
                                <p:cTn id="14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1420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1" fill="hold">
                      <p:stCondLst>
                        <p:cond delay="0"/>
                      </p:stCondLst>
                      <p:childTnLst>
                        <p:par>
                          <p:cTn id="1422" fill="hold">
                            <p:stCondLst>
                              <p:cond delay="0"/>
                            </p:stCondLst>
                            <p:childTnLst>
                              <p:par>
                                <p:cTn id="14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1426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7" fill="hold">
                      <p:stCondLst>
                        <p:cond delay="0"/>
                      </p:stCondLst>
                      <p:childTnLst>
                        <p:par>
                          <p:cTn id="1428" fill="hold">
                            <p:stCondLst>
                              <p:cond delay="0"/>
                            </p:stCondLst>
                            <p:childTnLst>
                              <p:par>
                                <p:cTn id="142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0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1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2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1436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7" fill="hold">
                      <p:stCondLst>
                        <p:cond delay="0"/>
                      </p:stCondLst>
                      <p:childTnLst>
                        <p:par>
                          <p:cTn id="1438" fill="hold">
                            <p:stCondLst>
                              <p:cond delay="0"/>
                            </p:stCondLst>
                            <p:childTnLst>
                              <p:par>
                                <p:cTn id="143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0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1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1446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7" fill="hold">
                      <p:stCondLst>
                        <p:cond delay="0"/>
                      </p:stCondLst>
                      <p:childTnLst>
                        <p:par>
                          <p:cTn id="1448" fill="hold">
                            <p:stCondLst>
                              <p:cond delay="0"/>
                            </p:stCondLst>
                            <p:childTnLst>
                              <p:par>
                                <p:cTn id="14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1451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2" fill="hold">
                      <p:stCondLst>
                        <p:cond delay="0"/>
                      </p:stCondLst>
                      <p:childTnLst>
                        <p:par>
                          <p:cTn id="1453" fill="hold">
                            <p:stCondLst>
                              <p:cond delay="0"/>
                            </p:stCondLst>
                            <p:childTnLst>
                              <p:par>
                                <p:cTn id="14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1457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8" fill="hold">
                      <p:stCondLst>
                        <p:cond delay="0"/>
                      </p:stCondLst>
                      <p:childTnLst>
                        <p:par>
                          <p:cTn id="1459" fill="hold">
                            <p:stCondLst>
                              <p:cond delay="0"/>
                            </p:stCondLst>
                            <p:childTnLst>
                              <p:par>
                                <p:cTn id="1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1462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3" fill="hold">
                      <p:stCondLst>
                        <p:cond delay="0"/>
                      </p:stCondLst>
                      <p:childTnLst>
                        <p:par>
                          <p:cTn id="1464" fill="hold">
                            <p:stCondLst>
                              <p:cond delay="0"/>
                            </p:stCondLst>
                            <p:childTnLst>
                              <p:par>
                                <p:cTn id="14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1468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9" fill="hold">
                      <p:stCondLst>
                        <p:cond delay="0"/>
                      </p:stCondLst>
                      <p:childTnLst>
                        <p:par>
                          <p:cTn id="1470" fill="hold">
                            <p:stCondLst>
                              <p:cond delay="0"/>
                            </p:stCondLst>
                            <p:childTnLst>
                              <p:par>
                                <p:cTn id="14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1473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4" fill="hold">
                      <p:stCondLst>
                        <p:cond delay="0"/>
                      </p:stCondLst>
                      <p:childTnLst>
                        <p:par>
                          <p:cTn id="1475" fill="hold">
                            <p:stCondLst>
                              <p:cond delay="0"/>
                            </p:stCondLst>
                            <p:childTnLst>
                              <p:par>
                                <p:cTn id="14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1479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0" fill="hold">
                      <p:stCondLst>
                        <p:cond delay="0"/>
                      </p:stCondLst>
                      <p:childTnLst>
                        <p:par>
                          <p:cTn id="1481" fill="hold">
                            <p:stCondLst>
                              <p:cond delay="0"/>
                            </p:stCondLst>
                            <p:childTnLst>
                              <p:par>
                                <p:cTn id="14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1484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5" fill="hold">
                      <p:stCondLst>
                        <p:cond delay="0"/>
                      </p:stCondLst>
                      <p:childTnLst>
                        <p:par>
                          <p:cTn id="1486" fill="hold">
                            <p:stCondLst>
                              <p:cond delay="0"/>
                            </p:stCondLst>
                            <p:childTnLst>
                              <p:par>
                                <p:cTn id="14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1490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1" fill="hold">
                      <p:stCondLst>
                        <p:cond delay="0"/>
                      </p:stCondLst>
                      <p:childTnLst>
                        <p:par>
                          <p:cTn id="1492" fill="hold">
                            <p:stCondLst>
                              <p:cond delay="0"/>
                            </p:stCondLst>
                            <p:childTnLst>
                              <p:par>
                                <p:cTn id="149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4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5"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6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500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1" fill="hold">
                      <p:stCondLst>
                        <p:cond delay="0"/>
                      </p:stCondLst>
                      <p:childTnLst>
                        <p:par>
                          <p:cTn id="1502" fill="hold">
                            <p:stCondLst>
                              <p:cond delay="0"/>
                            </p:stCondLst>
                            <p:childTnLst>
                              <p:par>
                                <p:cTn id="150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4" dur="10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5" dur="10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6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1510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1" fill="hold">
                      <p:stCondLst>
                        <p:cond delay="0"/>
                      </p:stCondLst>
                      <p:childTnLst>
                        <p:par>
                          <p:cTn id="1512" fill="hold">
                            <p:stCondLst>
                              <p:cond delay="0"/>
                            </p:stCondLst>
                            <p:childTnLst>
                              <p:par>
                                <p:cTn id="15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1515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6" fill="hold">
                      <p:stCondLst>
                        <p:cond delay="0"/>
                      </p:stCondLst>
                      <p:childTnLst>
                        <p:par>
                          <p:cTn id="1517" fill="hold">
                            <p:stCondLst>
                              <p:cond delay="0"/>
                            </p:stCondLst>
                            <p:childTnLst>
                              <p:par>
                                <p:cTn id="15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9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521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2" fill="hold">
                      <p:stCondLst>
                        <p:cond delay="0"/>
                      </p:stCondLst>
                      <p:childTnLst>
                        <p:par>
                          <p:cTn id="1523" fill="hold">
                            <p:stCondLst>
                              <p:cond delay="0"/>
                            </p:stCondLst>
                            <p:childTnLst>
                              <p:par>
                                <p:cTn id="15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152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7" fill="hold">
                      <p:stCondLst>
                        <p:cond delay="0"/>
                      </p:stCondLst>
                      <p:childTnLst>
                        <p:par>
                          <p:cTn id="1528" fill="hold">
                            <p:stCondLst>
                              <p:cond delay="0"/>
                            </p:stCondLst>
                            <p:childTnLst>
                              <p:par>
                                <p:cTn id="15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1532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3" fill="hold">
                      <p:stCondLst>
                        <p:cond delay="0"/>
                      </p:stCondLst>
                      <p:childTnLst>
                        <p:par>
                          <p:cTn id="1534" fill="hold">
                            <p:stCondLst>
                              <p:cond delay="0"/>
                            </p:stCondLst>
                            <p:childTnLst>
                              <p:par>
                                <p:cTn id="15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1537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8" fill="hold">
                      <p:stCondLst>
                        <p:cond delay="0"/>
                      </p:stCondLst>
                      <p:childTnLst>
                        <p:par>
                          <p:cTn id="1539" fill="hold">
                            <p:stCondLst>
                              <p:cond delay="0"/>
                            </p:stCondLst>
                            <p:childTnLst>
                              <p:par>
                                <p:cTn id="15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1543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4" fill="hold">
                      <p:stCondLst>
                        <p:cond delay="0"/>
                      </p:stCondLst>
                      <p:childTnLst>
                        <p:par>
                          <p:cTn id="1545" fill="hold">
                            <p:stCondLst>
                              <p:cond delay="0"/>
                            </p:stCondLst>
                            <p:childTnLst>
                              <p:par>
                                <p:cTn id="15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1548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9" fill="hold">
                      <p:stCondLst>
                        <p:cond delay="0"/>
                      </p:stCondLst>
                      <p:childTnLst>
                        <p:par>
                          <p:cTn id="1550" fill="hold">
                            <p:stCondLst>
                              <p:cond delay="0"/>
                            </p:stCondLst>
                            <p:childTnLst>
                              <p:par>
                                <p:cTn id="15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554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5" fill="hold">
                      <p:stCondLst>
                        <p:cond delay="0"/>
                      </p:stCondLst>
                      <p:childTnLst>
                        <p:par>
                          <p:cTn id="1556" fill="hold">
                            <p:stCondLst>
                              <p:cond delay="0"/>
                            </p:stCondLst>
                            <p:childTnLst>
                              <p:par>
                                <p:cTn id="155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8" dur="10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9" dur="10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0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1564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5" fill="hold">
                      <p:stCondLst>
                        <p:cond delay="0"/>
                      </p:stCondLst>
                      <p:childTnLst>
                        <p:par>
                          <p:cTn id="1566" fill="hold">
                            <p:stCondLst>
                              <p:cond delay="0"/>
                            </p:stCondLst>
                            <p:childTnLst>
                              <p:par>
                                <p:cTn id="156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8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9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0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1574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5" fill="hold">
                      <p:stCondLst>
                        <p:cond delay="0"/>
                      </p:stCondLst>
                      <p:childTnLst>
                        <p:par>
                          <p:cTn id="1576" fill="hold">
                            <p:stCondLst>
                              <p:cond delay="0"/>
                            </p:stCondLst>
                            <p:childTnLst>
                              <p:par>
                                <p:cTn id="15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579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0" fill="hold">
                      <p:stCondLst>
                        <p:cond delay="0"/>
                      </p:stCondLst>
                      <p:childTnLst>
                        <p:par>
                          <p:cTn id="1581" fill="hold">
                            <p:stCondLst>
                              <p:cond delay="0"/>
                            </p:stCondLst>
                            <p:childTnLst>
                              <p:par>
                                <p:cTn id="15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3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1585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6" fill="hold">
                      <p:stCondLst>
                        <p:cond delay="0"/>
                      </p:stCondLst>
                      <p:childTnLst>
                        <p:par>
                          <p:cTn id="1587" fill="hold">
                            <p:stCondLst>
                              <p:cond delay="0"/>
                            </p:stCondLst>
                            <p:childTnLst>
                              <p:par>
                                <p:cTn id="15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1590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1" fill="hold">
                      <p:stCondLst>
                        <p:cond delay="0"/>
                      </p:stCondLst>
                      <p:childTnLst>
                        <p:par>
                          <p:cTn id="1592" fill="hold">
                            <p:stCondLst>
                              <p:cond delay="0"/>
                            </p:stCondLst>
                            <p:childTnLst>
                              <p:par>
                                <p:cTn id="15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1596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7" fill="hold">
                      <p:stCondLst>
                        <p:cond delay="0"/>
                      </p:stCondLst>
                      <p:childTnLst>
                        <p:par>
                          <p:cTn id="1598" fill="hold">
                            <p:stCondLst>
                              <p:cond delay="0"/>
                            </p:stCondLst>
                            <p:childTnLst>
                              <p:par>
                                <p:cTn id="15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1601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2" fill="hold">
                      <p:stCondLst>
                        <p:cond delay="0"/>
                      </p:stCondLst>
                      <p:childTnLst>
                        <p:par>
                          <p:cTn id="1603" fill="hold">
                            <p:stCondLst>
                              <p:cond delay="0"/>
                            </p:stCondLst>
                            <p:childTnLst>
                              <p:par>
                                <p:cTn id="16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1607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8" fill="hold">
                      <p:stCondLst>
                        <p:cond delay="0"/>
                      </p:stCondLst>
                      <p:childTnLst>
                        <p:par>
                          <p:cTn id="1609" fill="hold">
                            <p:stCondLst>
                              <p:cond delay="0"/>
                            </p:stCondLst>
                            <p:childTnLst>
                              <p:par>
                                <p:cTn id="16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1612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3" fill="hold">
                      <p:stCondLst>
                        <p:cond delay="0"/>
                      </p:stCondLst>
                      <p:childTnLst>
                        <p:par>
                          <p:cTn id="1614" fill="hold">
                            <p:stCondLst>
                              <p:cond delay="0"/>
                            </p:stCondLst>
                            <p:childTnLst>
                              <p:par>
                                <p:cTn id="16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</p:childTnLst>
        </p:cTn>
      </p:par>
    </p:tnLst>
    <p:bldLst>
      <p:bldP spid="7" grpId="1" animBg="1"/>
      <p:bldP spid="7" grpId="2" animBg="1"/>
      <p:bldP spid="7" grpId="3" animBg="1"/>
      <p:bldP spid="6" grpId="1" animBg="1"/>
      <p:bldP spid="6" grpId="2" animBg="1"/>
      <p:bldP spid="6" grpId="3" animBg="1"/>
      <p:bldP spid="27" grpId="0" animBg="1"/>
      <p:bldP spid="27" grpId="1" animBg="1"/>
      <p:bldP spid="32" grpId="0" animBg="1"/>
      <p:bldP spid="32" grpId="1" animBg="1"/>
      <p:bldP spid="34" grpId="0" animBg="1"/>
      <p:bldP spid="34" grpId="1" animBg="1"/>
      <p:bldP spid="36" grpId="0" animBg="1"/>
      <p:bldP spid="36" grpId="1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24" grpId="0" animBg="1"/>
      <p:bldP spid="24" grpId="1" animBg="1"/>
      <p:bldP spid="26" grpId="0" animBg="1"/>
      <p:bldP spid="26" grpId="1" animBg="1"/>
      <p:bldP spid="29" grpId="0" animBg="1"/>
      <p:bldP spid="29" grpId="1" animBg="1"/>
      <p:bldP spid="37" grpId="0" animBg="1"/>
      <p:bldP spid="37" grpId="1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1" grpId="0" animBg="1"/>
      <p:bldP spid="51" grpId="1" animBg="1"/>
      <p:bldP spid="53" grpId="0" animBg="1"/>
      <p:bldP spid="53" grpId="1" animBg="1"/>
      <p:bldP spid="55" grpId="0" animBg="1"/>
      <p:bldP spid="55" grpId="1" animBg="1"/>
      <p:bldP spid="57" grpId="0" animBg="1"/>
      <p:bldP spid="57" grpId="1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1" grpId="0" animBg="1"/>
      <p:bldP spid="61" grpId="1" animBg="1"/>
      <p:bldP spid="63" grpId="0" animBg="1"/>
      <p:bldP spid="63" grpId="1" animBg="1"/>
      <p:bldP spid="65" grpId="0" animBg="1"/>
      <p:bldP spid="65" grpId="1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1" grpId="0" animBg="1"/>
      <p:bldP spid="71" grpId="1" animBg="1"/>
      <p:bldP spid="73" grpId="0" animBg="1"/>
      <p:bldP spid="73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8" grpId="2" animBg="1"/>
      <p:bldP spid="79" grpId="0" animBg="1"/>
      <p:bldP spid="79" grpId="1" animBg="1"/>
      <p:bldP spid="79" grpId="2" animBg="1"/>
      <p:bldP spid="81" grpId="0" animBg="1"/>
      <p:bldP spid="81" grpId="1" animBg="1"/>
      <p:bldP spid="83" grpId="0" animBg="1"/>
      <p:bldP spid="83" grpId="1" animBg="1"/>
      <p:bldP spid="85" grpId="0" animBg="1"/>
      <p:bldP spid="85" grpId="1" animBg="1"/>
      <p:bldP spid="87" grpId="0" animBg="1"/>
      <p:bldP spid="87" grpId="1" animBg="1"/>
      <p:bldP spid="88" grpId="0" animBg="1"/>
      <p:bldP spid="88" grpId="1" animBg="1"/>
      <p:bldP spid="88" grpId="2" animBg="1"/>
      <p:bldP spid="89" grpId="0" animBg="1"/>
      <p:bldP spid="89" grpId="1" animBg="1"/>
      <p:bldP spid="89" grpId="2" animBg="1"/>
      <p:bldP spid="91" grpId="0" animBg="1"/>
      <p:bldP spid="91" grpId="1" animBg="1"/>
      <p:bldP spid="93" grpId="0" animBg="1"/>
      <p:bldP spid="93" grpId="1" animBg="1"/>
      <p:bldP spid="95" grpId="0" animBg="1"/>
      <p:bldP spid="95" grpId="1" animBg="1"/>
      <p:bldP spid="97" grpId="0" animBg="1"/>
      <p:bldP spid="97" grpId="1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1" grpId="0" animBg="1"/>
      <p:bldP spid="101" grpId="1" animBg="1"/>
      <p:bldP spid="103" grpId="0" animBg="1"/>
      <p:bldP spid="103" grpId="1" animBg="1"/>
      <p:bldP spid="105" grpId="0" animBg="1"/>
      <p:bldP spid="105" grpId="1" animBg="1"/>
      <p:bldP spid="107" grpId="0" animBg="1"/>
      <p:bldP spid="107" grpId="1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1" grpId="0" animBg="1"/>
      <p:bldP spid="111" grpId="1" animBg="1"/>
      <p:bldP spid="113" grpId="0" animBg="1"/>
      <p:bldP spid="113" grpId="1" animBg="1"/>
      <p:bldP spid="115" grpId="0" animBg="1"/>
      <p:bldP spid="115" grpId="1" animBg="1"/>
      <p:bldP spid="117" grpId="0" animBg="1"/>
      <p:bldP spid="117" grpId="1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1" grpId="0" animBg="1"/>
      <p:bldP spid="131" grpId="1" animBg="1"/>
      <p:bldP spid="133" grpId="0" animBg="1"/>
      <p:bldP spid="133" grpId="1" animBg="1"/>
      <p:bldP spid="135" grpId="0" animBg="1"/>
      <p:bldP spid="135" grpId="1" animBg="1"/>
      <p:bldP spid="137" grpId="0" animBg="1"/>
      <p:bldP spid="137" grpId="1" animBg="1"/>
      <p:bldP spid="148" grpId="0" animBg="1"/>
      <p:bldP spid="148" grpId="1" animBg="1"/>
      <p:bldP spid="148" grpId="2" animBg="1"/>
      <p:bldP spid="149" grpId="0" animBg="1"/>
      <p:bldP spid="149" grpId="1" animBg="1"/>
      <p:bldP spid="149" grpId="2" animBg="1"/>
      <p:bldP spid="151" grpId="0" animBg="1"/>
      <p:bldP spid="151" grpId="1" animBg="1"/>
      <p:bldP spid="153" grpId="0" animBg="1"/>
      <p:bldP spid="153" grpId="1" animBg="1"/>
      <p:bldP spid="155" grpId="0" animBg="1"/>
      <p:bldP spid="155" grpId="1" animBg="1"/>
      <p:bldP spid="157" grpId="0" animBg="1"/>
      <p:bldP spid="157" grpId="1" animBg="1"/>
      <p:bldP spid="158" grpId="0" animBg="1"/>
      <p:bldP spid="158" grpId="1" animBg="1"/>
      <p:bldP spid="158" grpId="2" animBg="1"/>
      <p:bldP spid="159" grpId="0" animBg="1"/>
      <p:bldP spid="159" grpId="1" animBg="1"/>
      <p:bldP spid="159" grpId="2" animBg="1"/>
      <p:bldP spid="161" grpId="0" animBg="1"/>
      <p:bldP spid="161" grpId="1" animBg="1"/>
      <p:bldP spid="163" grpId="0" animBg="1"/>
      <p:bldP spid="163" grpId="1" animBg="1"/>
      <p:bldP spid="165" grpId="0" animBg="1"/>
      <p:bldP spid="165" grpId="1" animBg="1"/>
      <p:bldP spid="167" grpId="0" animBg="1"/>
      <p:bldP spid="167" grpId="1" animBg="1"/>
      <p:bldP spid="168" grpId="0" animBg="1"/>
      <p:bldP spid="168" grpId="1" animBg="1"/>
      <p:bldP spid="168" grpId="2" animBg="1"/>
      <p:bldP spid="169" grpId="0" animBg="1"/>
      <p:bldP spid="169" grpId="1" animBg="1"/>
      <p:bldP spid="169" grpId="2" animBg="1"/>
      <p:bldP spid="171" grpId="0" animBg="1"/>
      <p:bldP spid="171" grpId="1" animBg="1"/>
      <p:bldP spid="173" grpId="0" animBg="1"/>
      <p:bldP spid="173" grpId="1" animBg="1"/>
      <p:bldP spid="175" grpId="0" animBg="1"/>
      <p:bldP spid="175" grpId="1" animBg="1"/>
      <p:bldP spid="177" grpId="0" animBg="1"/>
      <p:bldP spid="177" grpId="1" animBg="1"/>
      <p:bldP spid="178" grpId="0" animBg="1"/>
      <p:bldP spid="178" grpId="1" animBg="1"/>
      <p:bldP spid="178" grpId="2" animBg="1"/>
      <p:bldP spid="179" grpId="0" animBg="1"/>
      <p:bldP spid="179" grpId="1" animBg="1"/>
      <p:bldP spid="179" grpId="2" animBg="1"/>
      <p:bldP spid="181" grpId="0" animBg="1"/>
      <p:bldP spid="181" grpId="1" animBg="1"/>
      <p:bldP spid="183" grpId="0" animBg="1"/>
      <p:bldP spid="183" grpId="1" animBg="1"/>
      <p:bldP spid="185" grpId="0" animBg="1"/>
      <p:bldP spid="185" grpId="1" animBg="1"/>
      <p:bldP spid="187" grpId="0" animBg="1"/>
      <p:bldP spid="187" grpId="1" animBg="1"/>
      <p:bldP spid="188" grpId="0" animBg="1"/>
      <p:bldP spid="188" grpId="1" animBg="1"/>
      <p:bldP spid="188" grpId="2" animBg="1"/>
      <p:bldP spid="189" grpId="0" animBg="1"/>
      <p:bldP spid="189" grpId="1" animBg="1"/>
      <p:bldP spid="189" grpId="2" animBg="1"/>
      <p:bldP spid="191" grpId="0" animBg="1"/>
      <p:bldP spid="191" grpId="1" animBg="1"/>
      <p:bldP spid="193" grpId="0" animBg="1"/>
      <p:bldP spid="193" grpId="1" animBg="1"/>
      <p:bldP spid="195" grpId="0" animBg="1"/>
      <p:bldP spid="195" grpId="1" animBg="1"/>
      <p:bldP spid="197" grpId="0" animBg="1"/>
      <p:bldP spid="197" grpId="1" animBg="1"/>
      <p:bldP spid="198" grpId="0" animBg="1"/>
      <p:bldP spid="198" grpId="1" animBg="1"/>
      <p:bldP spid="198" grpId="2" animBg="1"/>
      <p:bldP spid="199" grpId="0" animBg="1"/>
      <p:bldP spid="199" grpId="1" animBg="1"/>
      <p:bldP spid="199" grpId="2" animBg="1"/>
      <p:bldP spid="201" grpId="0" animBg="1"/>
      <p:bldP spid="201" grpId="1" animBg="1"/>
      <p:bldP spid="203" grpId="0" animBg="1"/>
      <p:bldP spid="203" grpId="1" animBg="1"/>
      <p:bldP spid="205" grpId="0" animBg="1"/>
      <p:bldP spid="205" grpId="1" animBg="1"/>
      <p:bldP spid="207" grpId="0" animBg="1"/>
      <p:bldP spid="207" grpId="1" animBg="1"/>
      <p:bldP spid="208" grpId="0" animBg="1"/>
      <p:bldP spid="208" grpId="1" animBg="1"/>
      <p:bldP spid="208" grpId="2" animBg="1"/>
      <p:bldP spid="209" grpId="0" animBg="1"/>
      <p:bldP spid="209" grpId="1" animBg="1"/>
      <p:bldP spid="209" grpId="2" animBg="1"/>
      <p:bldP spid="211" grpId="0" animBg="1"/>
      <p:bldP spid="211" grpId="1" animBg="1"/>
      <p:bldP spid="213" grpId="0" animBg="1"/>
      <p:bldP spid="213" grpId="1" animBg="1"/>
      <p:bldP spid="215" grpId="0" animBg="1"/>
      <p:bldP spid="215" grpId="1" animBg="1"/>
      <p:bldP spid="217" grpId="0" animBg="1"/>
      <p:bldP spid="217" grpId="1" animBg="1"/>
      <p:bldP spid="218" grpId="0" animBg="1"/>
      <p:bldP spid="218" grpId="1" animBg="1"/>
      <p:bldP spid="218" grpId="2" animBg="1"/>
      <p:bldP spid="219" grpId="0" animBg="1"/>
      <p:bldP spid="219" grpId="1" animBg="1"/>
      <p:bldP spid="219" grpId="2" animBg="1"/>
      <p:bldP spid="221" grpId="0" animBg="1"/>
      <p:bldP spid="221" grpId="1" animBg="1"/>
      <p:bldP spid="223" grpId="0" animBg="1"/>
      <p:bldP spid="223" grpId="1" animBg="1"/>
      <p:bldP spid="225" grpId="0" animBg="1"/>
      <p:bldP spid="225" grpId="1" animBg="1"/>
      <p:bldP spid="227" grpId="0" animBg="1"/>
      <p:bldP spid="227" grpId="1" animBg="1"/>
      <p:bldP spid="228" grpId="0" animBg="1"/>
      <p:bldP spid="228" grpId="1" animBg="1"/>
      <p:bldP spid="228" grpId="2" animBg="1"/>
      <p:bldP spid="229" grpId="0" animBg="1"/>
      <p:bldP spid="229" grpId="1" animBg="1"/>
      <p:bldP spid="229" grpId="2" animBg="1"/>
      <p:bldP spid="231" grpId="0" animBg="1"/>
      <p:bldP spid="231" grpId="1" animBg="1"/>
      <p:bldP spid="233" grpId="0" animBg="1"/>
      <p:bldP spid="233" grpId="1" animBg="1"/>
      <p:bldP spid="235" grpId="0" animBg="1"/>
      <p:bldP spid="235" grpId="1" animBg="1"/>
      <p:bldP spid="237" grpId="0" animBg="1"/>
      <p:bldP spid="237" grpId="1" animBg="1"/>
      <p:bldP spid="238" grpId="0" animBg="1"/>
      <p:bldP spid="238" grpId="1" animBg="1"/>
      <p:bldP spid="238" grpId="2" animBg="1"/>
      <p:bldP spid="239" grpId="0" animBg="1"/>
      <p:bldP spid="239" grpId="1" animBg="1"/>
      <p:bldP spid="239" grpId="2" animBg="1"/>
      <p:bldP spid="241" grpId="0" animBg="1"/>
      <p:bldP spid="241" grpId="1" animBg="1"/>
      <p:bldP spid="243" grpId="0" animBg="1"/>
      <p:bldP spid="243" grpId="1" animBg="1"/>
      <p:bldP spid="245" grpId="0" animBg="1"/>
      <p:bldP spid="245" grpId="1" animBg="1"/>
      <p:bldP spid="247" grpId="0" animBg="1"/>
      <p:bldP spid="247" grpId="1" animBg="1"/>
      <p:bldP spid="248" grpId="0" animBg="1"/>
      <p:bldP spid="248" grpId="1" animBg="1"/>
      <p:bldP spid="248" grpId="2" animBg="1"/>
      <p:bldP spid="249" grpId="0" animBg="1"/>
      <p:bldP spid="249" grpId="1" animBg="1"/>
      <p:bldP spid="249" grpId="2" animBg="1"/>
      <p:bldP spid="251" grpId="0" animBg="1"/>
      <p:bldP spid="251" grpId="1" animBg="1"/>
      <p:bldP spid="253" grpId="0" animBg="1"/>
      <p:bldP spid="253" grpId="1" animBg="1"/>
      <p:bldP spid="255" grpId="0" animBg="1"/>
      <p:bldP spid="255" grpId="1" animBg="1"/>
      <p:bldP spid="257" grpId="0" animBg="1"/>
      <p:bldP spid="257" grpId="1" animBg="1"/>
      <p:bldP spid="258" grpId="0" animBg="1"/>
      <p:bldP spid="258" grpId="1" animBg="1"/>
      <p:bldP spid="258" grpId="2" animBg="1"/>
      <p:bldP spid="259" grpId="0" animBg="1"/>
      <p:bldP spid="259" grpId="1" animBg="1"/>
      <p:bldP spid="259" grpId="2" animBg="1"/>
      <p:bldP spid="261" grpId="0" animBg="1"/>
      <p:bldP spid="261" grpId="1" animBg="1"/>
      <p:bldP spid="263" grpId="0" animBg="1"/>
      <p:bldP spid="263" grpId="1" animBg="1"/>
      <p:bldP spid="265" grpId="0" animBg="1"/>
      <p:bldP spid="265" grpId="1" animBg="1"/>
      <p:bldP spid="267" grpId="0" animBg="1"/>
      <p:bldP spid="267" grpId="1" animBg="1"/>
      <p:bldP spid="268" grpId="0" animBg="1"/>
      <p:bldP spid="268" grpId="1" animBg="1"/>
      <p:bldP spid="268" grpId="2" animBg="1"/>
      <p:bldP spid="269" grpId="0" animBg="1"/>
      <p:bldP spid="269" grpId="1" animBg="1"/>
      <p:bldP spid="269" grpId="2" animBg="1"/>
      <p:bldP spid="271" grpId="0" animBg="1"/>
      <p:bldP spid="271" grpId="1" animBg="1"/>
      <p:bldP spid="273" grpId="0" animBg="1"/>
      <p:bldP spid="273" grpId="1" animBg="1"/>
      <p:bldP spid="275" grpId="0" animBg="1"/>
      <p:bldP spid="275" grpId="1" animBg="1"/>
      <p:bldP spid="277" grpId="0" animBg="1"/>
      <p:bldP spid="277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392</Words>
  <Application>Microsoft Macintosh PowerPoint</Application>
  <PresentationFormat>Широкоэкранный</PresentationFormat>
  <Paragraphs>243</Paragraphs>
  <Slides>2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Apple Braille</vt:lpstr>
      <vt:lpstr>Arial</vt:lpstr>
      <vt:lpstr>Calibri</vt:lpstr>
      <vt:lpstr>Calibri Light</vt:lpstr>
      <vt:lpstr>Desdemona</vt:lpstr>
      <vt:lpstr>DIN Condensed</vt:lpstr>
      <vt:lpstr>Mistral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6</cp:revision>
  <dcterms:created xsi:type="dcterms:W3CDTF">2022-06-22T14:39:47Z</dcterms:created>
  <dcterms:modified xsi:type="dcterms:W3CDTF">2022-11-02T16:25:22Z</dcterms:modified>
</cp:coreProperties>
</file>