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wmf" ContentType="image/x-wm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9"/>
  </p:notesMasterIdLst>
  <p:sldIdLst>
    <p:sldId id="298" r:id="rId3"/>
    <p:sldId id="256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4" r:id="rId18"/>
    <p:sldId id="275" r:id="rId20"/>
    <p:sldId id="276" r:id="rId21"/>
    <p:sldId id="277" r:id="rId22"/>
    <p:sldId id="278" r:id="rId23"/>
    <p:sldId id="285" r:id="rId24"/>
    <p:sldId id="288" r:id="rId25"/>
    <p:sldId id="289" r:id="rId26"/>
    <p:sldId id="290" r:id="rId27"/>
    <p:sldId id="291" r:id="rId28"/>
    <p:sldId id="292" r:id="rId29"/>
    <p:sldId id="293" r:id="rId30"/>
    <p:sldId id="286" r:id="rId31"/>
    <p:sldId id="294" r:id="rId32"/>
    <p:sldId id="295" r:id="rId33"/>
    <p:sldId id="296" r:id="rId34"/>
    <p:sldId id="297" r:id="rId3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092" userDrawn="1">
          <p15:clr>
            <a:srgbClr val="A4A3A4"/>
          </p15:clr>
        </p15:guide>
        <p15:guide id="2" pos="2849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E6CA4"/>
    <a:srgbClr val="4478B6"/>
    <a:srgbClr val="FF9900"/>
    <a:srgbClr val="003300"/>
    <a:srgbClr val="FFFFCC"/>
    <a:srgbClr val="008000"/>
    <a:srgbClr val="1E2E1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06" autoAdjust="0"/>
    <p:restoredTop sz="94675" autoAdjust="0"/>
  </p:normalViewPr>
  <p:slideViewPr>
    <p:cSldViewPr showGuides="1">
      <p:cViewPr varScale="1">
        <p:scale>
          <a:sx n="66" d="100"/>
          <a:sy n="66" d="100"/>
        </p:scale>
        <p:origin x="1422" y="60"/>
      </p:cViewPr>
      <p:guideLst>
        <p:guide orient="horz" pos="2092"/>
        <p:guide pos="284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8" Type="http://schemas.openxmlformats.org/officeDocument/2006/relationships/tableStyles" Target="tableStyles.xml"/><Relationship Id="rId37" Type="http://schemas.openxmlformats.org/officeDocument/2006/relationships/viewProps" Target="viewProps.xml"/><Relationship Id="rId36" Type="http://schemas.openxmlformats.org/officeDocument/2006/relationships/presProps" Target="presProps.xml"/><Relationship Id="rId35" Type="http://schemas.openxmlformats.org/officeDocument/2006/relationships/slide" Target="slides/slide32.xml"/><Relationship Id="rId34" Type="http://schemas.openxmlformats.org/officeDocument/2006/relationships/slide" Target="slides/slide31.xml"/><Relationship Id="rId33" Type="http://schemas.openxmlformats.org/officeDocument/2006/relationships/slide" Target="slides/slide30.xml"/><Relationship Id="rId32" Type="http://schemas.openxmlformats.org/officeDocument/2006/relationships/slide" Target="slides/slide29.xml"/><Relationship Id="rId31" Type="http://schemas.openxmlformats.org/officeDocument/2006/relationships/slide" Target="slides/slide28.xml"/><Relationship Id="rId30" Type="http://schemas.openxmlformats.org/officeDocument/2006/relationships/slide" Target="slides/slide27.xml"/><Relationship Id="rId3" Type="http://schemas.openxmlformats.org/officeDocument/2006/relationships/slide" Target="slides/slide1.xml"/><Relationship Id="rId29" Type="http://schemas.openxmlformats.org/officeDocument/2006/relationships/slide" Target="slides/slide26.xml"/><Relationship Id="rId28" Type="http://schemas.openxmlformats.org/officeDocument/2006/relationships/slide" Target="slides/slide25.xml"/><Relationship Id="rId27" Type="http://schemas.openxmlformats.org/officeDocument/2006/relationships/slide" Target="slides/slide24.xml"/><Relationship Id="rId26" Type="http://schemas.openxmlformats.org/officeDocument/2006/relationships/slide" Target="slides/slide23.xml"/><Relationship Id="rId25" Type="http://schemas.openxmlformats.org/officeDocument/2006/relationships/slide" Target="slides/slide22.xml"/><Relationship Id="rId24" Type="http://schemas.openxmlformats.org/officeDocument/2006/relationships/slide" Target="slides/slide21.xml"/><Relationship Id="rId23" Type="http://schemas.openxmlformats.org/officeDocument/2006/relationships/slide" Target="slides/slide20.xml"/><Relationship Id="rId22" Type="http://schemas.openxmlformats.org/officeDocument/2006/relationships/slide" Target="slides/slide19.xml"/><Relationship Id="rId21" Type="http://schemas.openxmlformats.org/officeDocument/2006/relationships/slide" Target="slides/slide18.xml"/><Relationship Id="rId20" Type="http://schemas.openxmlformats.org/officeDocument/2006/relationships/slide" Target="slides/slide17.xml"/><Relationship Id="rId2" Type="http://schemas.openxmlformats.org/officeDocument/2006/relationships/theme" Target="theme/theme1.xml"/><Relationship Id="rId19" Type="http://schemas.openxmlformats.org/officeDocument/2006/relationships/notesMaster" Target="notesMasters/notesMaster1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42A3EC-8422-4948-8900-42B2B841A651}" type="datetimeFigureOut">
              <a:rPr lang="ru-RU" smtClean="0"/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F50860-6420-40B1-A83A-9D6F6BFAE887}" type="slidenum">
              <a:rPr lang="ru-RU" smtClean="0"/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6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7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F50860-6420-40B1-A83A-9D6F6BFAE887}" type="slidenum">
              <a:rPr lang="ru-RU" smtClean="0"/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F50860-6420-40B1-A83A-9D6F6BFAE887}" type="slidenum">
              <a:rPr lang="ru-RU" smtClean="0"/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F50860-6420-40B1-A83A-9D6F6BFAE887}" type="slidenum">
              <a:rPr lang="ru-RU" smtClean="0"/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1D138-5B7F-4FDD-A7F4-F822C60ACE07}" type="datetimeFigureOut">
              <a:rPr lang="ru-RU" smtClean="0"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B58C2-F336-4235-94BF-0E035A0E360D}" type="slidenum">
              <a:rPr lang="ru-RU" smtClean="0"/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1D138-5B7F-4FDD-A7F4-F822C60ACE07}" type="datetimeFigureOut">
              <a:rPr lang="ru-RU" smtClean="0"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B58C2-F336-4235-94BF-0E035A0E360D}" type="slidenum">
              <a:rPr lang="ru-RU" smtClean="0"/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1D138-5B7F-4FDD-A7F4-F822C60ACE07}" type="datetimeFigureOut">
              <a:rPr lang="ru-RU" smtClean="0"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B58C2-F336-4235-94BF-0E035A0E360D}" type="slidenum">
              <a:rPr lang="ru-RU" smtClean="0"/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1D138-5B7F-4FDD-A7F4-F822C60ACE07}" type="datetimeFigureOut">
              <a:rPr lang="ru-RU" smtClean="0"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B58C2-F336-4235-94BF-0E035A0E360D}" type="slidenum">
              <a:rPr lang="ru-RU" smtClean="0"/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1D138-5B7F-4FDD-A7F4-F822C60ACE07}" type="datetimeFigureOut">
              <a:rPr lang="ru-RU" smtClean="0"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B58C2-F336-4235-94BF-0E035A0E360D}" type="slidenum">
              <a:rPr lang="ru-RU" smtClean="0"/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1D138-5B7F-4FDD-A7F4-F822C60ACE07}" type="datetimeFigureOut">
              <a:rPr lang="ru-RU" smtClean="0"/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B58C2-F336-4235-94BF-0E035A0E360D}" type="slidenum">
              <a:rPr lang="ru-RU" smtClean="0"/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1D138-5B7F-4FDD-A7F4-F822C60ACE07}" type="datetimeFigureOut">
              <a:rPr lang="ru-RU" smtClean="0"/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B58C2-F336-4235-94BF-0E035A0E360D}" type="slidenum">
              <a:rPr lang="ru-RU" smtClean="0"/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1D138-5B7F-4FDD-A7F4-F822C60ACE07}" type="datetimeFigureOut">
              <a:rPr lang="ru-RU" smtClean="0"/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B58C2-F336-4235-94BF-0E035A0E360D}" type="slidenum">
              <a:rPr lang="ru-RU" smtClean="0"/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1D138-5B7F-4FDD-A7F4-F822C60ACE07}" type="datetimeFigureOut">
              <a:rPr lang="ru-RU" smtClean="0"/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B58C2-F336-4235-94BF-0E035A0E360D}" type="slidenum">
              <a:rPr lang="ru-RU" smtClean="0"/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1D138-5B7F-4FDD-A7F4-F822C60ACE07}" type="datetimeFigureOut">
              <a:rPr lang="ru-RU" smtClean="0"/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B58C2-F336-4235-94BF-0E035A0E360D}" type="slidenum">
              <a:rPr lang="ru-RU" smtClean="0"/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1D138-5B7F-4FDD-A7F4-F822C60ACE07}" type="datetimeFigureOut">
              <a:rPr lang="ru-RU" smtClean="0"/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B58C2-F336-4235-94BF-0E035A0E360D}" type="slidenum">
              <a:rPr lang="ru-RU" smtClean="0"/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image" Target="../media/image1.pn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51D138-5B7F-4FDD-A7F4-F822C60ACE07}" type="datetimeFigureOut">
              <a:rPr lang="ru-RU" smtClean="0"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7B58C2-F336-4235-94BF-0E035A0E360D}" type="slidenum">
              <a:rPr lang="ru-RU" smtClean="0"/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slide" Target="slide2.xml"/><Relationship Id="rId1" Type="http://schemas.openxmlformats.org/officeDocument/2006/relationships/image" Target="../media/image3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slide" Target="slide2.xml"/><Relationship Id="rId1" Type="http://schemas.openxmlformats.org/officeDocument/2006/relationships/image" Target="../media/image3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slide" Target="slide2.xml"/><Relationship Id="rId1" Type="http://schemas.openxmlformats.org/officeDocument/2006/relationships/image" Target="../media/image3.wmf"/></Relationships>
</file>

<file path=ppt/slides/_rels/slide13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slide" Target="slide2.xml"/><Relationship Id="rId2" Type="http://schemas.openxmlformats.org/officeDocument/2006/relationships/image" Target="../media/image4.jpeg"/><Relationship Id="rId1" Type="http://schemas.openxmlformats.org/officeDocument/2006/relationships/image" Target="../media/image3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slide" Target="slide2.xml"/><Relationship Id="rId1" Type="http://schemas.openxmlformats.org/officeDocument/2006/relationships/image" Target="../media/image3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slide" Target="slide2.xml"/><Relationship Id="rId1" Type="http://schemas.openxmlformats.org/officeDocument/2006/relationships/image" Target="../media/image3.wmf"/></Relationships>
</file>

<file path=ppt/slides/_rels/slide16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.xml"/><Relationship Id="rId3" Type="http://schemas.openxmlformats.org/officeDocument/2006/relationships/slideLayout" Target="../slideLayouts/slideLayout2.xml"/><Relationship Id="rId2" Type="http://schemas.openxmlformats.org/officeDocument/2006/relationships/slide" Target="slide2.xml"/><Relationship Id="rId1" Type="http://schemas.openxmlformats.org/officeDocument/2006/relationships/image" Target="../media/image3.wmf"/></Relationships>
</file>

<file path=ppt/slides/_rels/slide17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2.xml"/><Relationship Id="rId3" Type="http://schemas.openxmlformats.org/officeDocument/2006/relationships/slideLayout" Target="../slideLayouts/slideLayout2.xml"/><Relationship Id="rId2" Type="http://schemas.openxmlformats.org/officeDocument/2006/relationships/slide" Target="slide2.xml"/><Relationship Id="rId1" Type="http://schemas.openxmlformats.org/officeDocument/2006/relationships/image" Target="../media/image3.w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slide" Target="slide2.xml"/><Relationship Id="rId1" Type="http://schemas.openxmlformats.org/officeDocument/2006/relationships/image" Target="../media/image3.w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slide" Target="slide2.xml"/><Relationship Id="rId1" Type="http://schemas.openxmlformats.org/officeDocument/2006/relationships/image" Target="../media/image3.wmf"/></Relationships>
</file>

<file path=ppt/slides/_rels/slide2.xml.rels><?xml version="1.0" encoding="UTF-8" standalone="yes"?>
<Relationships xmlns="http://schemas.openxmlformats.org/package/2006/relationships"><Relationship Id="rId9" Type="http://schemas.openxmlformats.org/officeDocument/2006/relationships/slide" Target="slide11.xml"/><Relationship Id="rId8" Type="http://schemas.openxmlformats.org/officeDocument/2006/relationships/slide" Target="slide10.xml"/><Relationship Id="rId7" Type="http://schemas.openxmlformats.org/officeDocument/2006/relationships/slide" Target="slide8.xml"/><Relationship Id="rId6" Type="http://schemas.openxmlformats.org/officeDocument/2006/relationships/slide" Target="slide7.xml"/><Relationship Id="rId5" Type="http://schemas.openxmlformats.org/officeDocument/2006/relationships/slide" Target="slide6.xml"/><Relationship Id="rId4" Type="http://schemas.openxmlformats.org/officeDocument/2006/relationships/slide" Target="slide5.xml"/><Relationship Id="rId32" Type="http://schemas.openxmlformats.org/officeDocument/2006/relationships/slideLayout" Target="../slideLayouts/slideLayout1.xml"/><Relationship Id="rId31" Type="http://schemas.openxmlformats.org/officeDocument/2006/relationships/image" Target="../media/image2.png"/><Relationship Id="rId30" Type="http://schemas.openxmlformats.org/officeDocument/2006/relationships/slide" Target="slide32.xml"/><Relationship Id="rId3" Type="http://schemas.openxmlformats.org/officeDocument/2006/relationships/slide" Target="slide4.xml"/><Relationship Id="rId29" Type="http://schemas.openxmlformats.org/officeDocument/2006/relationships/slide" Target="slide31.xml"/><Relationship Id="rId28" Type="http://schemas.openxmlformats.org/officeDocument/2006/relationships/slide" Target="slide30.xml"/><Relationship Id="rId27" Type="http://schemas.openxmlformats.org/officeDocument/2006/relationships/slide" Target="slide29.xml"/><Relationship Id="rId26" Type="http://schemas.openxmlformats.org/officeDocument/2006/relationships/slide" Target="slide28.xml"/><Relationship Id="rId25" Type="http://schemas.openxmlformats.org/officeDocument/2006/relationships/slide" Target="slide27.xml"/><Relationship Id="rId24" Type="http://schemas.openxmlformats.org/officeDocument/2006/relationships/slide" Target="slide26.xml"/><Relationship Id="rId23" Type="http://schemas.openxmlformats.org/officeDocument/2006/relationships/slide" Target="slide25.xml"/><Relationship Id="rId22" Type="http://schemas.openxmlformats.org/officeDocument/2006/relationships/slide" Target="slide24.xml"/><Relationship Id="rId21" Type="http://schemas.openxmlformats.org/officeDocument/2006/relationships/slide" Target="slide23.xml"/><Relationship Id="rId20" Type="http://schemas.openxmlformats.org/officeDocument/2006/relationships/slide" Target="slide22.xml"/><Relationship Id="rId2" Type="http://schemas.openxmlformats.org/officeDocument/2006/relationships/slide" Target="slide9.xml"/><Relationship Id="rId19" Type="http://schemas.openxmlformats.org/officeDocument/2006/relationships/slide" Target="slide21.xml"/><Relationship Id="rId18" Type="http://schemas.openxmlformats.org/officeDocument/2006/relationships/slide" Target="slide20.xml"/><Relationship Id="rId17" Type="http://schemas.openxmlformats.org/officeDocument/2006/relationships/slide" Target="slide19.xml"/><Relationship Id="rId16" Type="http://schemas.openxmlformats.org/officeDocument/2006/relationships/slide" Target="slide18.xml"/><Relationship Id="rId15" Type="http://schemas.openxmlformats.org/officeDocument/2006/relationships/slide" Target="slide17.xml"/><Relationship Id="rId14" Type="http://schemas.openxmlformats.org/officeDocument/2006/relationships/slide" Target="slide16.xml"/><Relationship Id="rId13" Type="http://schemas.openxmlformats.org/officeDocument/2006/relationships/slide" Target="slide15.xml"/><Relationship Id="rId12" Type="http://schemas.openxmlformats.org/officeDocument/2006/relationships/slide" Target="slide14.xml"/><Relationship Id="rId11" Type="http://schemas.openxmlformats.org/officeDocument/2006/relationships/slide" Target="slide13.xml"/><Relationship Id="rId10" Type="http://schemas.openxmlformats.org/officeDocument/2006/relationships/slide" Target="slide12.xml"/><Relationship Id="rId1" Type="http://schemas.openxmlformats.org/officeDocument/2006/relationships/slide" Target="slide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slide" Target="slide2.xml"/><Relationship Id="rId1" Type="http://schemas.openxmlformats.org/officeDocument/2006/relationships/image" Target="../media/image3.wmf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slide" Target="slide2.xml"/><Relationship Id="rId1" Type="http://schemas.openxmlformats.org/officeDocument/2006/relationships/image" Target="../media/image3.wmf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slide" Target="slide2.xml"/><Relationship Id="rId1" Type="http://schemas.openxmlformats.org/officeDocument/2006/relationships/image" Target="../media/image3.wmf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slide" Target="slide2.xml"/><Relationship Id="rId1" Type="http://schemas.openxmlformats.org/officeDocument/2006/relationships/image" Target="../media/image3.wmf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slide" Target="slide2.xml"/><Relationship Id="rId1" Type="http://schemas.openxmlformats.org/officeDocument/2006/relationships/image" Target="../media/image3.wmf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slide" Target="slide2.xml"/><Relationship Id="rId1" Type="http://schemas.openxmlformats.org/officeDocument/2006/relationships/image" Target="../media/image3.wmf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slide" Target="slide2.xml"/><Relationship Id="rId1" Type="http://schemas.openxmlformats.org/officeDocument/2006/relationships/image" Target="../media/image3.wmf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slide" Target="slide2.xml"/><Relationship Id="rId1" Type="http://schemas.openxmlformats.org/officeDocument/2006/relationships/image" Target="../media/image3.wmf"/></Relationships>
</file>

<file path=ppt/slides/_rels/slide28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slide" Target="slide2.xml"/><Relationship Id="rId2" Type="http://schemas.openxmlformats.org/officeDocument/2006/relationships/image" Target="../media/image5.jpeg"/><Relationship Id="rId1" Type="http://schemas.openxmlformats.org/officeDocument/2006/relationships/image" Target="../media/image3.wmf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slide" Target="slide2.xml"/><Relationship Id="rId1" Type="http://schemas.openxmlformats.org/officeDocument/2006/relationships/image" Target="../media/image3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slide" Target="slide2.xml"/><Relationship Id="rId1" Type="http://schemas.openxmlformats.org/officeDocument/2006/relationships/image" Target="../media/image3.wmf"/></Relationships>
</file>

<file path=ppt/slides/_rels/slide30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3.xml"/><Relationship Id="rId3" Type="http://schemas.openxmlformats.org/officeDocument/2006/relationships/slideLayout" Target="../slideLayouts/slideLayout2.xml"/><Relationship Id="rId2" Type="http://schemas.openxmlformats.org/officeDocument/2006/relationships/slide" Target="slide2.xml"/><Relationship Id="rId1" Type="http://schemas.openxmlformats.org/officeDocument/2006/relationships/image" Target="../media/image3.wmf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slide" Target="slide2.xml"/><Relationship Id="rId1" Type="http://schemas.openxmlformats.org/officeDocument/2006/relationships/image" Target="../media/image3.wmf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slide" Target="slide2.xml"/><Relationship Id="rId1" Type="http://schemas.openxmlformats.org/officeDocument/2006/relationships/image" Target="../media/image3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slide" Target="slide2.xml"/><Relationship Id="rId1" Type="http://schemas.openxmlformats.org/officeDocument/2006/relationships/image" Target="../media/image3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slide" Target="slide2.xml"/><Relationship Id="rId1" Type="http://schemas.openxmlformats.org/officeDocument/2006/relationships/image" Target="../media/image3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slide" Target="slide2.xml"/><Relationship Id="rId1" Type="http://schemas.openxmlformats.org/officeDocument/2006/relationships/image" Target="../media/image3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slide" Target="slide2.xml"/><Relationship Id="rId1" Type="http://schemas.openxmlformats.org/officeDocument/2006/relationships/image" Target="../media/image3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slide" Target="slide2.xml"/><Relationship Id="rId1" Type="http://schemas.openxmlformats.org/officeDocument/2006/relationships/image" Target="../media/image3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slide" Target="slide2.xml"/><Relationship Id="rId1" Type="http://schemas.openxmlformats.org/officeDocument/2006/relationships/image" Target="../media/image3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1087755" y="1196975"/>
            <a:ext cx="7472045" cy="43383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905"/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lzevir" panose="020B0603050302020204" pitchFamily="34" charset="0"/>
              </a:rPr>
              <a:t>Викторина</a:t>
            </a:r>
            <a:endParaRPr lang="ru-RU" sz="2000" b="1" dirty="0" smtClean="0">
              <a:ln w="1905"/>
              <a:solidFill>
                <a:srgbClr val="C0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Elzevir" panose="020B0603050302020204" pitchFamily="34" charset="0"/>
            </a:endParaRPr>
          </a:p>
          <a:p>
            <a:pPr algn="ctr"/>
            <a:endParaRPr lang="ru-RU" sz="5400" b="1" dirty="0" smtClean="0">
              <a:ln w="1905"/>
              <a:solidFill>
                <a:srgbClr val="FF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Georgia" panose="02040502050405020303" charset="0"/>
              <a:cs typeface="Georgia" panose="02040502050405020303" charset="0"/>
            </a:endParaRPr>
          </a:p>
          <a:p>
            <a:pPr algn="ctr"/>
            <a:r>
              <a:rPr lang="ru-RU" sz="5400" b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eorgia" panose="02040502050405020303" charset="0"/>
                <a:cs typeface="Georgia" panose="02040502050405020303" charset="0"/>
              </a:rPr>
              <a:t>«Что мы знаем о празднике?»</a:t>
            </a:r>
            <a:endParaRPr lang="ru-RU" sz="8800" b="1" dirty="0" smtClean="0">
              <a:ln w="1905"/>
              <a:solidFill>
                <a:srgbClr val="FF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Elzevir" panose="020B0603050302020204" pitchFamily="34" charset="0"/>
            </a:endParaRPr>
          </a:p>
          <a:p>
            <a:pPr algn="ctr"/>
            <a:endParaRPr lang="ru-RU" sz="6000" b="1" cap="none" spc="0" dirty="0">
              <a:ln w="1905"/>
              <a:solidFill>
                <a:srgbClr val="C0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3563888" y="2452534"/>
            <a:ext cx="5339691" cy="1323439"/>
          </a:xfrm>
          <a:prstGeom prst="rect">
            <a:avLst/>
          </a:prstGeom>
          <a:ln w="38100">
            <a:solidFill>
              <a:srgbClr val="C00000"/>
            </a:solidFill>
            <a:prstDash val="dash"/>
          </a:ln>
        </p:spPr>
        <p:txBody>
          <a:bodyPr wrap="square">
            <a:spAutoFit/>
          </a:bodyPr>
          <a:lstStyle/>
          <a:p>
            <a:endParaRPr lang="ru-RU" sz="4000" b="1" dirty="0" smtClean="0">
              <a:solidFill>
                <a:srgbClr val="003300"/>
              </a:solidFill>
            </a:endParaRPr>
          </a:p>
          <a:p>
            <a:endParaRPr lang="ru-RU" sz="4000" b="1" dirty="0">
              <a:solidFill>
                <a:srgbClr val="003300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563620" y="4174490"/>
            <a:ext cx="5339715" cy="1164590"/>
          </a:xfrm>
          <a:prstGeom prst="rect">
            <a:avLst/>
          </a:prstGeom>
          <a:noFill/>
          <a:ln w="57150" cmpd="tri"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 smtClean="0">
                <a:solidFill>
                  <a:schemeClr val="accent1"/>
                </a:solidFill>
                <a:latin typeface="Georgia" panose="02040502050405020303" charset="0"/>
                <a:cs typeface="Georgia" panose="02040502050405020303" charset="0"/>
              </a:rPr>
              <a:t>7 ноября </a:t>
            </a:r>
            <a:r>
              <a:rPr lang="ru-RU" sz="4000" b="1" dirty="0" smtClean="0">
                <a:solidFill>
                  <a:schemeClr val="accent1"/>
                </a:solidFill>
                <a:latin typeface="Georgia" panose="02040502050405020303" charset="0"/>
                <a:cs typeface="Georgia" panose="02040502050405020303" charset="0"/>
              </a:rPr>
              <a:t>1941 года</a:t>
            </a:r>
            <a:endParaRPr lang="ru-RU" sz="4000" b="1" dirty="0">
              <a:solidFill>
                <a:schemeClr val="accent1"/>
              </a:solidFill>
              <a:latin typeface="Georgia" panose="02040502050405020303" charset="0"/>
              <a:cs typeface="Georgia" panose="02040502050405020303" charset="0"/>
            </a:endParaRPr>
          </a:p>
        </p:txBody>
      </p:sp>
      <p:sp>
        <p:nvSpPr>
          <p:cNvPr id="11" name="Овал 10"/>
          <p:cNvSpPr/>
          <p:nvPr/>
        </p:nvSpPr>
        <p:spPr>
          <a:xfrm>
            <a:off x="7643834" y="214290"/>
            <a:ext cx="1285884" cy="1214422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7675116" y="226773"/>
            <a:ext cx="1285884" cy="12325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ru-RU" dirty="0" smtClean="0"/>
              <a:t>12</a:t>
            </a:r>
            <a:endParaRPr lang="ru-RU" dirty="0" smtClean="0"/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lain" startAt="9"/>
            </a:pPr>
            <a:r>
              <a:rPr lang="ru-RU" dirty="0" smtClean="0"/>
              <a:t>            3</a:t>
            </a:r>
            <a:endParaRPr lang="ru-RU" dirty="0" smtClean="0"/>
          </a:p>
          <a:p>
            <a:pPr marL="342900" indent="-342900" algn="ctr">
              <a:spcBef>
                <a:spcPts val="600"/>
              </a:spcBef>
              <a:spcAft>
                <a:spcPts val="600"/>
              </a:spcAft>
            </a:pPr>
            <a:r>
              <a:rPr lang="ru-RU" dirty="0" smtClean="0"/>
              <a:t>6</a:t>
            </a:r>
            <a:endParaRPr lang="ru-RU" dirty="0"/>
          </a:p>
        </p:txBody>
      </p:sp>
      <p:grpSp>
        <p:nvGrpSpPr>
          <p:cNvPr id="13" name="Группа 67"/>
          <p:cNvGrpSpPr/>
          <p:nvPr/>
        </p:nvGrpSpPr>
        <p:grpSpPr>
          <a:xfrm>
            <a:off x="8143900" y="285728"/>
            <a:ext cx="285752" cy="1214446"/>
            <a:chOff x="3929058" y="4357694"/>
            <a:chExt cx="357190" cy="1571636"/>
          </a:xfrm>
        </p:grpSpPr>
        <p:sp>
          <p:nvSpPr>
            <p:cNvPr id="14" name="Прямоугольник 13"/>
            <p:cNvSpPr/>
            <p:nvPr/>
          </p:nvSpPr>
          <p:spPr>
            <a:xfrm>
              <a:off x="3929058" y="4357694"/>
              <a:ext cx="357190" cy="157163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15" name="Равнобедренный треугольник 14"/>
            <p:cNvSpPr/>
            <p:nvPr/>
          </p:nvSpPr>
          <p:spPr>
            <a:xfrm>
              <a:off x="3929058" y="4643446"/>
              <a:ext cx="357190" cy="642942"/>
            </a:xfrm>
            <a:prstGeom prst="triangle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ln>
                  <a:solidFill>
                    <a:sysClr val="windowText" lastClr="000000"/>
                  </a:solidFill>
                </a:ln>
              </a:endParaRPr>
            </a:p>
          </p:txBody>
        </p:sp>
        <p:sp>
          <p:nvSpPr>
            <p:cNvPr id="16" name="Равнобедренный треугольник 15"/>
            <p:cNvSpPr/>
            <p:nvPr/>
          </p:nvSpPr>
          <p:spPr>
            <a:xfrm flipV="1">
              <a:off x="3929058" y="5286388"/>
              <a:ext cx="357190" cy="214314"/>
            </a:xfrm>
            <a:prstGeom prst="triangle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ln>
                  <a:solidFill>
                    <a:sysClr val="windowText" lastClr="000000"/>
                  </a:solidFill>
                </a:ln>
              </a:endParaRPr>
            </a:p>
          </p:txBody>
        </p:sp>
      </p:grpSp>
      <p:pic>
        <p:nvPicPr>
          <p:cNvPr id="18" name="Picture 96" descr="j0435777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683186" y="2204720"/>
            <a:ext cx="2448272" cy="2448272"/>
          </a:xfrm>
          <a:prstGeom prst="rect">
            <a:avLst/>
          </a:prstGeom>
          <a:noFill/>
        </p:spPr>
      </p:pic>
      <p:sp>
        <p:nvSpPr>
          <p:cNvPr id="19" name="5-конечная звезда 18"/>
          <p:cNvSpPr/>
          <p:nvPr/>
        </p:nvSpPr>
        <p:spPr>
          <a:xfrm>
            <a:off x="3707904" y="65711"/>
            <a:ext cx="1631058" cy="1071570"/>
          </a:xfrm>
          <a:prstGeom prst="star5">
            <a:avLst/>
          </a:prstGeom>
          <a:solidFill>
            <a:srgbClr val="FF3300">
              <a:alpha val="74000"/>
            </a:srgbClr>
          </a:solidFill>
          <a:ln>
            <a:solidFill>
              <a:schemeClr val="accent6">
                <a:lumMod val="20000"/>
                <a:lumOff val="80000"/>
              </a:schemeClr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b="1" dirty="0" smtClean="0"/>
              <a:t>Вопрос </a:t>
            </a:r>
            <a:endParaRPr lang="ru-RU" sz="1000" b="1" dirty="0" smtClean="0"/>
          </a:p>
          <a:p>
            <a:pPr algn="ctr"/>
            <a:r>
              <a:rPr lang="ru-RU" sz="1000" b="1" dirty="0" smtClean="0"/>
              <a:t>26</a:t>
            </a:r>
            <a:endParaRPr lang="ru-RU" sz="1000" b="1" dirty="0"/>
          </a:p>
        </p:txBody>
      </p:sp>
      <p:sp>
        <p:nvSpPr>
          <p:cNvPr id="20" name="Прямоугольник 19"/>
          <p:cNvSpPr/>
          <p:nvPr/>
        </p:nvSpPr>
        <p:spPr>
          <a:xfrm>
            <a:off x="3530916" y="2394774"/>
            <a:ext cx="5397112" cy="1383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dirty="0" smtClean="0">
                <a:solidFill>
                  <a:srgbClr val="000000"/>
                </a:solidFill>
              </a:rPr>
              <a:t>Когда на Красной площади проходил парад,откуда все шли на войну?</a:t>
            </a:r>
            <a:endParaRPr lang="ru-RU" sz="2800" dirty="0"/>
          </a:p>
        </p:txBody>
      </p:sp>
      <p:sp>
        <p:nvSpPr>
          <p:cNvPr id="17" name="Управляющая кнопка: назад 16">
            <a:hlinkClick r:id="rId2" action="ppaction://hlinksldjump" highlightClick="1"/>
          </p:cNvPr>
          <p:cNvSpPr/>
          <p:nvPr/>
        </p:nvSpPr>
        <p:spPr>
          <a:xfrm>
            <a:off x="8548914" y="5979886"/>
            <a:ext cx="380804" cy="303784"/>
          </a:xfrm>
          <a:prstGeom prst="actionButtonBackPrevious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6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</p:childTnLst>
        </p:cTn>
      </p:par>
    </p:tnLst>
    <p:bldLst>
      <p:bldP spid="9" grpId="0" bldLvl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3491880" y="2284223"/>
            <a:ext cx="5437838" cy="1323439"/>
          </a:xfrm>
          <a:prstGeom prst="rect">
            <a:avLst/>
          </a:prstGeom>
          <a:ln w="38100">
            <a:solidFill>
              <a:srgbClr val="C00000"/>
            </a:solidFill>
            <a:prstDash val="dash"/>
          </a:ln>
        </p:spPr>
        <p:txBody>
          <a:bodyPr wrap="square">
            <a:spAutoFit/>
          </a:bodyPr>
          <a:lstStyle/>
          <a:p>
            <a:endParaRPr lang="ru-RU" sz="4000" b="1" dirty="0" smtClean="0">
              <a:solidFill>
                <a:srgbClr val="003300"/>
              </a:solidFill>
            </a:endParaRPr>
          </a:p>
          <a:p>
            <a:endParaRPr lang="ru-RU" sz="4000" b="1" dirty="0">
              <a:solidFill>
                <a:srgbClr val="003300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274060" y="3882390"/>
            <a:ext cx="5695315" cy="2159635"/>
          </a:xfrm>
          <a:prstGeom prst="rect">
            <a:avLst/>
          </a:prstGeom>
          <a:noFill/>
          <a:ln w="57150" cmpd="tri"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chemeClr val="accent1"/>
                </a:solidFill>
                <a:latin typeface="Georgia" panose="02040502050405020303" charset="0"/>
                <a:cs typeface="Georgia" panose="02040502050405020303" charset="0"/>
              </a:rPr>
              <a:t>на одежде</a:t>
            </a:r>
            <a:endParaRPr lang="ru-RU" sz="3600" b="1" dirty="0" smtClean="0">
              <a:solidFill>
                <a:schemeClr val="accent1"/>
              </a:solidFill>
              <a:latin typeface="Georgia" panose="02040502050405020303" charset="0"/>
              <a:cs typeface="Georgia" panose="02040502050405020303" charset="0"/>
            </a:endParaRPr>
          </a:p>
        </p:txBody>
      </p:sp>
      <p:sp>
        <p:nvSpPr>
          <p:cNvPr id="11" name="Овал 10"/>
          <p:cNvSpPr/>
          <p:nvPr/>
        </p:nvSpPr>
        <p:spPr>
          <a:xfrm>
            <a:off x="7643834" y="214290"/>
            <a:ext cx="1285884" cy="1214422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7643834" y="244504"/>
            <a:ext cx="1285884" cy="12325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ru-RU" dirty="0" smtClean="0"/>
              <a:t>12</a:t>
            </a:r>
            <a:endParaRPr lang="ru-RU" dirty="0" smtClean="0"/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lain" startAt="9"/>
            </a:pPr>
            <a:r>
              <a:rPr lang="ru-RU" dirty="0" smtClean="0"/>
              <a:t>            3</a:t>
            </a:r>
            <a:endParaRPr lang="ru-RU" dirty="0" smtClean="0"/>
          </a:p>
          <a:p>
            <a:pPr marL="342900" indent="-342900" algn="ctr">
              <a:spcBef>
                <a:spcPts val="600"/>
              </a:spcBef>
              <a:spcAft>
                <a:spcPts val="600"/>
              </a:spcAft>
            </a:pPr>
            <a:r>
              <a:rPr lang="ru-RU" dirty="0" smtClean="0"/>
              <a:t>6</a:t>
            </a:r>
            <a:endParaRPr lang="ru-RU" dirty="0"/>
          </a:p>
        </p:txBody>
      </p:sp>
      <p:grpSp>
        <p:nvGrpSpPr>
          <p:cNvPr id="13" name="Группа 67"/>
          <p:cNvGrpSpPr/>
          <p:nvPr/>
        </p:nvGrpSpPr>
        <p:grpSpPr>
          <a:xfrm>
            <a:off x="8143900" y="285728"/>
            <a:ext cx="285752" cy="1214446"/>
            <a:chOff x="3929058" y="4357694"/>
            <a:chExt cx="357190" cy="1571636"/>
          </a:xfrm>
        </p:grpSpPr>
        <p:sp>
          <p:nvSpPr>
            <p:cNvPr id="14" name="Прямоугольник 13"/>
            <p:cNvSpPr/>
            <p:nvPr/>
          </p:nvSpPr>
          <p:spPr>
            <a:xfrm>
              <a:off x="3929058" y="4357694"/>
              <a:ext cx="357190" cy="157163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15" name="Равнобедренный треугольник 14"/>
            <p:cNvSpPr/>
            <p:nvPr/>
          </p:nvSpPr>
          <p:spPr>
            <a:xfrm>
              <a:off x="3929058" y="4643446"/>
              <a:ext cx="357190" cy="642942"/>
            </a:xfrm>
            <a:prstGeom prst="triangle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ln>
                  <a:solidFill>
                    <a:sysClr val="windowText" lastClr="000000"/>
                  </a:solidFill>
                </a:ln>
              </a:endParaRPr>
            </a:p>
          </p:txBody>
        </p:sp>
        <p:sp>
          <p:nvSpPr>
            <p:cNvPr id="16" name="Равнобедренный треугольник 15"/>
            <p:cNvSpPr/>
            <p:nvPr/>
          </p:nvSpPr>
          <p:spPr>
            <a:xfrm flipV="1">
              <a:off x="3929058" y="5286388"/>
              <a:ext cx="357190" cy="214314"/>
            </a:xfrm>
            <a:prstGeom prst="triangle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ln>
                  <a:solidFill>
                    <a:sysClr val="windowText" lastClr="000000"/>
                  </a:solidFill>
                </a:ln>
              </a:endParaRPr>
            </a:p>
          </p:txBody>
        </p:sp>
      </p:grpSp>
      <p:pic>
        <p:nvPicPr>
          <p:cNvPr id="18" name="Picture 96" descr="j0435777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683186" y="1916819"/>
            <a:ext cx="2374462" cy="2374462"/>
          </a:xfrm>
          <a:prstGeom prst="rect">
            <a:avLst/>
          </a:prstGeom>
          <a:noFill/>
        </p:spPr>
      </p:pic>
      <p:sp>
        <p:nvSpPr>
          <p:cNvPr id="19" name="5-конечная звезда 18"/>
          <p:cNvSpPr/>
          <p:nvPr/>
        </p:nvSpPr>
        <p:spPr>
          <a:xfrm>
            <a:off x="3707904" y="65711"/>
            <a:ext cx="1631058" cy="1071570"/>
          </a:xfrm>
          <a:prstGeom prst="star5">
            <a:avLst/>
          </a:prstGeom>
          <a:solidFill>
            <a:srgbClr val="FF3300">
              <a:alpha val="74000"/>
            </a:srgbClr>
          </a:solidFill>
          <a:ln>
            <a:solidFill>
              <a:schemeClr val="accent6">
                <a:lumMod val="20000"/>
                <a:lumOff val="80000"/>
              </a:schemeClr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b="1" dirty="0" smtClean="0"/>
              <a:t>Вопрос </a:t>
            </a:r>
            <a:endParaRPr lang="ru-RU" sz="1000" b="1" dirty="0" smtClean="0"/>
          </a:p>
          <a:p>
            <a:pPr algn="ctr"/>
            <a:r>
              <a:rPr lang="ru-RU" sz="1000" b="1" dirty="0" smtClean="0"/>
              <a:t>27</a:t>
            </a:r>
            <a:endParaRPr lang="ru-RU" sz="1000" b="1" dirty="0"/>
          </a:p>
        </p:txBody>
      </p:sp>
      <p:sp>
        <p:nvSpPr>
          <p:cNvPr id="20" name="Прямоугольник 19"/>
          <p:cNvSpPr/>
          <p:nvPr/>
        </p:nvSpPr>
        <p:spPr>
          <a:xfrm>
            <a:off x="3513350" y="2253444"/>
            <a:ext cx="5437837" cy="9531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altLang="en-US" sz="2800" dirty="0"/>
              <a:t>Где</a:t>
            </a:r>
            <a:r>
              <a:rPr lang="en-US" altLang="ru-RU" sz="2800" dirty="0"/>
              <a:t> </a:t>
            </a:r>
            <a:r>
              <a:rPr lang="en-US" altLang="en-US" sz="2800" dirty="0"/>
              <a:t>обычно</a:t>
            </a:r>
            <a:r>
              <a:rPr lang="en-US" altLang="ru-RU" sz="2800" dirty="0"/>
              <a:t> </a:t>
            </a:r>
            <a:r>
              <a:rPr lang="en-US" altLang="en-US" sz="2800" dirty="0"/>
              <a:t>носят</a:t>
            </a:r>
            <a:r>
              <a:rPr lang="en-US" altLang="ru-RU" sz="2800" dirty="0"/>
              <a:t> </a:t>
            </a:r>
            <a:r>
              <a:rPr lang="en-US" altLang="en-US" sz="2800" dirty="0"/>
              <a:t>Георгиевскую</a:t>
            </a:r>
            <a:r>
              <a:rPr lang="en-US" altLang="ru-RU" sz="2800" dirty="0"/>
              <a:t> </a:t>
            </a:r>
            <a:r>
              <a:rPr lang="en-US" altLang="en-US" sz="2800" dirty="0"/>
              <a:t>ленточку</a:t>
            </a:r>
            <a:r>
              <a:rPr lang="en-US" altLang="ru-RU" sz="2800" dirty="0"/>
              <a:t>?</a:t>
            </a:r>
            <a:endParaRPr lang="en-US" altLang="ru-RU" sz="2800" dirty="0"/>
          </a:p>
        </p:txBody>
      </p:sp>
      <p:sp>
        <p:nvSpPr>
          <p:cNvPr id="17" name="Управляющая кнопка: назад 16">
            <a:hlinkClick r:id="rId2" action="ppaction://hlinksldjump" highlightClick="1"/>
          </p:cNvPr>
          <p:cNvSpPr/>
          <p:nvPr/>
        </p:nvSpPr>
        <p:spPr>
          <a:xfrm>
            <a:off x="8548914" y="5979886"/>
            <a:ext cx="380804" cy="303784"/>
          </a:xfrm>
          <a:prstGeom prst="actionButtonBackPrevious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6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</p:childTnLst>
        </p:cTn>
      </p:par>
    </p:tnLst>
    <p:bldLst>
      <p:bldP spid="9" grpId="0" bldLvl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3995936" y="2319563"/>
            <a:ext cx="4928120" cy="1323439"/>
          </a:xfrm>
          <a:prstGeom prst="rect">
            <a:avLst/>
          </a:prstGeom>
          <a:ln w="38100">
            <a:solidFill>
              <a:srgbClr val="C00000"/>
            </a:solidFill>
            <a:prstDash val="dash"/>
          </a:ln>
        </p:spPr>
        <p:txBody>
          <a:bodyPr wrap="square">
            <a:spAutoFit/>
          </a:bodyPr>
          <a:lstStyle/>
          <a:p>
            <a:endParaRPr lang="ru-RU" sz="4000" b="1" dirty="0" smtClean="0">
              <a:solidFill>
                <a:srgbClr val="003300"/>
              </a:solidFill>
            </a:endParaRPr>
          </a:p>
          <a:p>
            <a:endParaRPr lang="ru-RU" sz="4000" b="1" dirty="0">
              <a:solidFill>
                <a:srgbClr val="003300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995935" y="3974411"/>
            <a:ext cx="4928122" cy="1214446"/>
          </a:xfrm>
          <a:prstGeom prst="rect">
            <a:avLst/>
          </a:prstGeom>
          <a:noFill/>
          <a:ln w="57150" cmpd="tri"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 smtClean="0">
                <a:solidFill>
                  <a:schemeClr val="accent1"/>
                </a:solidFill>
                <a:latin typeface="Georgia" panose="02040502050405020303" charset="0"/>
                <a:cs typeface="Georgia" panose="02040502050405020303" charset="0"/>
              </a:rPr>
              <a:t>В январе </a:t>
            </a:r>
            <a:r>
              <a:rPr lang="ru-RU" sz="4000" b="1" dirty="0" smtClean="0">
                <a:solidFill>
                  <a:schemeClr val="accent1"/>
                </a:solidFill>
                <a:latin typeface="Georgia" panose="02040502050405020303" charset="0"/>
                <a:cs typeface="Georgia" panose="02040502050405020303" charset="0"/>
              </a:rPr>
              <a:t>1943 года</a:t>
            </a:r>
            <a:endParaRPr lang="ru-RU" sz="4000" b="1" dirty="0">
              <a:solidFill>
                <a:schemeClr val="accent1"/>
              </a:solidFill>
              <a:latin typeface="Georgia" panose="02040502050405020303" charset="0"/>
              <a:cs typeface="Georgia" panose="02040502050405020303" charset="0"/>
            </a:endParaRPr>
          </a:p>
        </p:txBody>
      </p:sp>
      <p:sp>
        <p:nvSpPr>
          <p:cNvPr id="11" name="Овал 10"/>
          <p:cNvSpPr/>
          <p:nvPr/>
        </p:nvSpPr>
        <p:spPr>
          <a:xfrm>
            <a:off x="7643834" y="214290"/>
            <a:ext cx="1285884" cy="1214422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7633530" y="202499"/>
            <a:ext cx="1285884" cy="12325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ru-RU" dirty="0" smtClean="0"/>
              <a:t>12</a:t>
            </a:r>
            <a:endParaRPr lang="ru-RU" dirty="0" smtClean="0"/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lain" startAt="9"/>
            </a:pPr>
            <a:r>
              <a:rPr lang="ru-RU" dirty="0" smtClean="0"/>
              <a:t>            3</a:t>
            </a:r>
            <a:endParaRPr lang="ru-RU" dirty="0" smtClean="0"/>
          </a:p>
          <a:p>
            <a:pPr marL="342900" indent="-342900" algn="ctr">
              <a:spcBef>
                <a:spcPts val="600"/>
              </a:spcBef>
              <a:spcAft>
                <a:spcPts val="600"/>
              </a:spcAft>
            </a:pPr>
            <a:r>
              <a:rPr lang="ru-RU" dirty="0" smtClean="0"/>
              <a:t>6</a:t>
            </a:r>
            <a:endParaRPr lang="ru-RU" dirty="0"/>
          </a:p>
        </p:txBody>
      </p:sp>
      <p:grpSp>
        <p:nvGrpSpPr>
          <p:cNvPr id="13" name="Группа 67"/>
          <p:cNvGrpSpPr/>
          <p:nvPr/>
        </p:nvGrpSpPr>
        <p:grpSpPr>
          <a:xfrm>
            <a:off x="8143900" y="285728"/>
            <a:ext cx="285752" cy="1214446"/>
            <a:chOff x="3929058" y="4357694"/>
            <a:chExt cx="357190" cy="1571636"/>
          </a:xfrm>
        </p:grpSpPr>
        <p:sp>
          <p:nvSpPr>
            <p:cNvPr id="14" name="Прямоугольник 13"/>
            <p:cNvSpPr/>
            <p:nvPr/>
          </p:nvSpPr>
          <p:spPr>
            <a:xfrm>
              <a:off x="3929058" y="4357694"/>
              <a:ext cx="357190" cy="157163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15" name="Равнобедренный треугольник 14"/>
            <p:cNvSpPr/>
            <p:nvPr/>
          </p:nvSpPr>
          <p:spPr>
            <a:xfrm>
              <a:off x="3929058" y="4643446"/>
              <a:ext cx="357190" cy="642942"/>
            </a:xfrm>
            <a:prstGeom prst="triangle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ln>
                  <a:solidFill>
                    <a:sysClr val="windowText" lastClr="000000"/>
                  </a:solidFill>
                </a:ln>
              </a:endParaRPr>
            </a:p>
          </p:txBody>
        </p:sp>
        <p:sp>
          <p:nvSpPr>
            <p:cNvPr id="16" name="Равнобедренный треугольник 15"/>
            <p:cNvSpPr/>
            <p:nvPr/>
          </p:nvSpPr>
          <p:spPr>
            <a:xfrm flipV="1">
              <a:off x="3929058" y="5286388"/>
              <a:ext cx="357190" cy="214314"/>
            </a:xfrm>
            <a:prstGeom prst="triangle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ln>
                  <a:solidFill>
                    <a:sysClr val="windowText" lastClr="000000"/>
                  </a:solidFill>
                </a:ln>
              </a:endParaRPr>
            </a:p>
          </p:txBody>
        </p:sp>
      </p:grpSp>
      <p:pic>
        <p:nvPicPr>
          <p:cNvPr id="18" name="Picture 96" descr="j0435777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611320" y="2060482"/>
            <a:ext cx="2455491" cy="2455491"/>
          </a:xfrm>
          <a:prstGeom prst="rect">
            <a:avLst/>
          </a:prstGeom>
          <a:noFill/>
        </p:spPr>
      </p:pic>
      <p:sp>
        <p:nvSpPr>
          <p:cNvPr id="19" name="5-конечная звезда 18"/>
          <p:cNvSpPr/>
          <p:nvPr/>
        </p:nvSpPr>
        <p:spPr>
          <a:xfrm>
            <a:off x="3707904" y="65711"/>
            <a:ext cx="1631058" cy="1071570"/>
          </a:xfrm>
          <a:prstGeom prst="star5">
            <a:avLst/>
          </a:prstGeom>
          <a:solidFill>
            <a:srgbClr val="FF3300">
              <a:alpha val="74000"/>
            </a:srgbClr>
          </a:solidFill>
          <a:ln>
            <a:solidFill>
              <a:schemeClr val="accent6">
                <a:lumMod val="20000"/>
                <a:lumOff val="80000"/>
              </a:schemeClr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b="1" dirty="0" smtClean="0"/>
              <a:t>Вопрос </a:t>
            </a:r>
            <a:endParaRPr lang="ru-RU" sz="1000" b="1" dirty="0" smtClean="0"/>
          </a:p>
          <a:p>
            <a:pPr algn="ctr"/>
            <a:r>
              <a:rPr lang="ru-RU" sz="1000" b="1" dirty="0" smtClean="0"/>
              <a:t>28</a:t>
            </a:r>
            <a:endParaRPr lang="ru-RU" sz="1000" b="1" dirty="0"/>
          </a:p>
        </p:txBody>
      </p:sp>
      <p:sp>
        <p:nvSpPr>
          <p:cNvPr id="20" name="Прямоугольник 19"/>
          <p:cNvSpPr/>
          <p:nvPr/>
        </p:nvSpPr>
        <p:spPr>
          <a:xfrm>
            <a:off x="3995935" y="2504228"/>
            <a:ext cx="4928121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dirty="0" smtClean="0">
                <a:solidFill>
                  <a:srgbClr val="000000"/>
                </a:solidFill>
              </a:rPr>
              <a:t>Когда была прорвана блокада Ленинграда?</a:t>
            </a:r>
            <a:endParaRPr lang="ru-RU" sz="2800" dirty="0"/>
          </a:p>
        </p:txBody>
      </p:sp>
      <p:sp>
        <p:nvSpPr>
          <p:cNvPr id="17" name="Управляющая кнопка: назад 16">
            <a:hlinkClick r:id="rId2" action="ppaction://hlinksldjump" highlightClick="1"/>
          </p:cNvPr>
          <p:cNvSpPr/>
          <p:nvPr/>
        </p:nvSpPr>
        <p:spPr>
          <a:xfrm>
            <a:off x="8548914" y="5979886"/>
            <a:ext cx="380804" cy="303784"/>
          </a:xfrm>
          <a:prstGeom prst="actionButtonBackPrevious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6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3851920" y="2329756"/>
            <a:ext cx="5077798" cy="1323439"/>
          </a:xfrm>
          <a:prstGeom prst="rect">
            <a:avLst/>
          </a:prstGeom>
          <a:ln w="38100">
            <a:solidFill>
              <a:srgbClr val="C00000"/>
            </a:solidFill>
            <a:prstDash val="dash"/>
          </a:ln>
        </p:spPr>
        <p:txBody>
          <a:bodyPr wrap="square">
            <a:spAutoFit/>
          </a:bodyPr>
          <a:lstStyle/>
          <a:p>
            <a:endParaRPr lang="ru-RU" sz="4000" b="1" dirty="0" smtClean="0">
              <a:solidFill>
                <a:srgbClr val="003300"/>
              </a:solidFill>
            </a:endParaRPr>
          </a:p>
          <a:p>
            <a:endParaRPr lang="ru-RU" sz="4000" b="1" dirty="0">
              <a:solidFill>
                <a:srgbClr val="003300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851920" y="4060827"/>
            <a:ext cx="5077798" cy="1214446"/>
          </a:xfrm>
          <a:prstGeom prst="rect">
            <a:avLst/>
          </a:prstGeom>
          <a:noFill/>
          <a:ln w="57150" cmpd="tri"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 smtClean="0">
                <a:solidFill>
                  <a:schemeClr val="accent1"/>
                </a:solidFill>
                <a:latin typeface="Georgia" panose="02040502050405020303" charset="0"/>
                <a:cs typeface="Georgia" panose="02040502050405020303" charset="0"/>
              </a:rPr>
              <a:t>30 апреля </a:t>
            </a:r>
            <a:r>
              <a:rPr lang="ru-RU" sz="4000" b="1" dirty="0" smtClean="0">
                <a:solidFill>
                  <a:schemeClr val="accent1"/>
                </a:solidFill>
                <a:latin typeface="Georgia" panose="02040502050405020303" charset="0"/>
                <a:cs typeface="Georgia" panose="02040502050405020303" charset="0"/>
              </a:rPr>
              <a:t>1945 года</a:t>
            </a:r>
            <a:endParaRPr lang="ru-RU" sz="4000" b="1" dirty="0">
              <a:solidFill>
                <a:schemeClr val="accent1"/>
              </a:solidFill>
              <a:latin typeface="Georgia" panose="02040502050405020303" charset="0"/>
              <a:cs typeface="Georgia" panose="02040502050405020303" charset="0"/>
            </a:endParaRPr>
          </a:p>
        </p:txBody>
      </p:sp>
      <p:sp>
        <p:nvSpPr>
          <p:cNvPr id="11" name="Овал 10"/>
          <p:cNvSpPr/>
          <p:nvPr/>
        </p:nvSpPr>
        <p:spPr>
          <a:xfrm>
            <a:off x="7643834" y="214290"/>
            <a:ext cx="1285884" cy="1214422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7643834" y="214290"/>
            <a:ext cx="1285884" cy="12325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ru-RU" dirty="0" smtClean="0"/>
              <a:t>12</a:t>
            </a:r>
            <a:endParaRPr lang="ru-RU" dirty="0" smtClean="0"/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lain" startAt="9"/>
            </a:pPr>
            <a:r>
              <a:rPr lang="ru-RU" dirty="0" smtClean="0"/>
              <a:t>            3</a:t>
            </a:r>
            <a:endParaRPr lang="ru-RU" dirty="0" smtClean="0"/>
          </a:p>
          <a:p>
            <a:pPr marL="342900" indent="-342900" algn="ctr">
              <a:spcBef>
                <a:spcPts val="600"/>
              </a:spcBef>
              <a:spcAft>
                <a:spcPts val="600"/>
              </a:spcAft>
            </a:pPr>
            <a:r>
              <a:rPr lang="ru-RU" dirty="0" smtClean="0"/>
              <a:t>6</a:t>
            </a:r>
            <a:endParaRPr lang="ru-RU" dirty="0"/>
          </a:p>
        </p:txBody>
      </p:sp>
      <p:grpSp>
        <p:nvGrpSpPr>
          <p:cNvPr id="13" name="Группа 67"/>
          <p:cNvGrpSpPr/>
          <p:nvPr/>
        </p:nvGrpSpPr>
        <p:grpSpPr>
          <a:xfrm>
            <a:off x="8143900" y="285728"/>
            <a:ext cx="285752" cy="1214446"/>
            <a:chOff x="3929058" y="4357694"/>
            <a:chExt cx="357190" cy="1571636"/>
          </a:xfrm>
        </p:grpSpPr>
        <p:sp>
          <p:nvSpPr>
            <p:cNvPr id="14" name="Прямоугольник 13"/>
            <p:cNvSpPr/>
            <p:nvPr/>
          </p:nvSpPr>
          <p:spPr>
            <a:xfrm>
              <a:off x="3929058" y="4357694"/>
              <a:ext cx="357190" cy="157163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15" name="Равнобедренный треугольник 14"/>
            <p:cNvSpPr/>
            <p:nvPr/>
          </p:nvSpPr>
          <p:spPr>
            <a:xfrm>
              <a:off x="3929058" y="4643446"/>
              <a:ext cx="357190" cy="642942"/>
            </a:xfrm>
            <a:prstGeom prst="triangle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ln>
                  <a:solidFill>
                    <a:sysClr val="windowText" lastClr="000000"/>
                  </a:solidFill>
                </a:ln>
              </a:endParaRPr>
            </a:p>
          </p:txBody>
        </p:sp>
        <p:sp>
          <p:nvSpPr>
            <p:cNvPr id="16" name="Равнобедренный треугольник 15"/>
            <p:cNvSpPr/>
            <p:nvPr/>
          </p:nvSpPr>
          <p:spPr>
            <a:xfrm flipV="1">
              <a:off x="3929058" y="5286388"/>
              <a:ext cx="357190" cy="214314"/>
            </a:xfrm>
            <a:prstGeom prst="triangle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ln>
                  <a:solidFill>
                    <a:sysClr val="windowText" lastClr="000000"/>
                  </a:solidFill>
                </a:ln>
              </a:endParaRPr>
            </a:p>
          </p:txBody>
        </p:sp>
      </p:grpSp>
      <p:pic>
        <p:nvPicPr>
          <p:cNvPr id="18" name="Picture 96" descr="j0435777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824943" y="4623862"/>
            <a:ext cx="2405537" cy="2405537"/>
          </a:xfrm>
          <a:prstGeom prst="rect">
            <a:avLst/>
          </a:prstGeom>
          <a:noFill/>
        </p:spPr>
      </p:pic>
      <p:sp>
        <p:nvSpPr>
          <p:cNvPr id="19" name="5-конечная звезда 18"/>
          <p:cNvSpPr/>
          <p:nvPr/>
        </p:nvSpPr>
        <p:spPr>
          <a:xfrm>
            <a:off x="3707904" y="65711"/>
            <a:ext cx="1631058" cy="1071570"/>
          </a:xfrm>
          <a:prstGeom prst="star5">
            <a:avLst/>
          </a:prstGeom>
          <a:solidFill>
            <a:srgbClr val="FF3300">
              <a:alpha val="74000"/>
            </a:srgbClr>
          </a:solidFill>
          <a:ln>
            <a:solidFill>
              <a:schemeClr val="accent6">
                <a:lumMod val="20000"/>
                <a:lumOff val="80000"/>
              </a:schemeClr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b="1" dirty="0" smtClean="0"/>
              <a:t>Вопрос </a:t>
            </a:r>
            <a:endParaRPr lang="ru-RU" sz="1000" b="1" dirty="0" smtClean="0"/>
          </a:p>
          <a:p>
            <a:pPr algn="ctr"/>
            <a:r>
              <a:rPr lang="ru-RU" sz="1000" b="1" dirty="0" smtClean="0"/>
              <a:t>29</a:t>
            </a:r>
            <a:endParaRPr lang="ru-RU" sz="1000" b="1" dirty="0"/>
          </a:p>
        </p:txBody>
      </p:sp>
      <p:sp>
        <p:nvSpPr>
          <p:cNvPr id="20" name="Прямоугольник 19"/>
          <p:cNvSpPr/>
          <p:nvPr/>
        </p:nvSpPr>
        <p:spPr>
          <a:xfrm>
            <a:off x="3851920" y="2446908"/>
            <a:ext cx="5077798" cy="9531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dirty="0" smtClean="0">
                <a:solidFill>
                  <a:srgbClr val="000000"/>
                </a:solidFill>
              </a:rPr>
              <a:t>Когда Знамя Победы было в Берлине над Рейхстагом? </a:t>
            </a:r>
            <a:endParaRPr lang="ru-RU" sz="2800" dirty="0"/>
          </a:p>
        </p:txBody>
      </p:sp>
      <p:pic>
        <p:nvPicPr>
          <p:cNvPr id="4098" name="Picture 2" descr="Знамя Победы над рейхстагом в Берлине (1945) - РИА Новости, 30.04.201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682526"/>
            <a:ext cx="3513449" cy="19733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Управляющая кнопка: назад 16">
            <a:hlinkClick r:id="rId3" action="ppaction://hlinksldjump" highlightClick="1"/>
          </p:cNvPr>
          <p:cNvSpPr/>
          <p:nvPr/>
        </p:nvSpPr>
        <p:spPr>
          <a:xfrm>
            <a:off x="8548914" y="5979886"/>
            <a:ext cx="380804" cy="303784"/>
          </a:xfrm>
          <a:prstGeom prst="actionButtonBackPrevious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6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4139952" y="2300938"/>
            <a:ext cx="4789765" cy="1323439"/>
          </a:xfrm>
          <a:prstGeom prst="rect">
            <a:avLst/>
          </a:prstGeom>
          <a:ln w="38100">
            <a:solidFill>
              <a:srgbClr val="C00000"/>
            </a:solidFill>
            <a:prstDash val="dash"/>
          </a:ln>
        </p:spPr>
        <p:txBody>
          <a:bodyPr wrap="square">
            <a:spAutoFit/>
          </a:bodyPr>
          <a:lstStyle/>
          <a:p>
            <a:endParaRPr lang="ru-RU" sz="4000" b="1" dirty="0" smtClean="0">
              <a:solidFill>
                <a:srgbClr val="003300"/>
              </a:solidFill>
            </a:endParaRPr>
          </a:p>
          <a:p>
            <a:endParaRPr lang="ru-RU" sz="4000" b="1" dirty="0">
              <a:solidFill>
                <a:srgbClr val="003300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139952" y="4000318"/>
            <a:ext cx="4789766" cy="1000132"/>
          </a:xfrm>
          <a:prstGeom prst="rect">
            <a:avLst/>
          </a:prstGeom>
          <a:noFill/>
          <a:ln w="57150" cmpd="tri"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 smtClean="0">
                <a:solidFill>
                  <a:schemeClr val="accent1"/>
                </a:solidFill>
                <a:latin typeface="Georgia" panose="02040502050405020303" charset="0"/>
                <a:cs typeface="Georgia" panose="02040502050405020303" charset="0"/>
              </a:rPr>
              <a:t>24 июня </a:t>
            </a:r>
            <a:r>
              <a:rPr lang="ru-RU" sz="4000" b="1" dirty="0" smtClean="0">
                <a:solidFill>
                  <a:schemeClr val="accent1"/>
                </a:solidFill>
                <a:latin typeface="Georgia" panose="02040502050405020303" charset="0"/>
                <a:cs typeface="Georgia" panose="02040502050405020303" charset="0"/>
              </a:rPr>
              <a:t>1945 года</a:t>
            </a:r>
            <a:endParaRPr lang="ru-RU" sz="4000" b="1" dirty="0">
              <a:solidFill>
                <a:schemeClr val="accent1"/>
              </a:solidFill>
              <a:latin typeface="Georgia" panose="02040502050405020303" charset="0"/>
              <a:cs typeface="Georgia" panose="02040502050405020303" charset="0"/>
            </a:endParaRPr>
          </a:p>
        </p:txBody>
      </p:sp>
      <p:sp>
        <p:nvSpPr>
          <p:cNvPr id="11" name="Овал 10"/>
          <p:cNvSpPr/>
          <p:nvPr/>
        </p:nvSpPr>
        <p:spPr>
          <a:xfrm>
            <a:off x="7643834" y="214290"/>
            <a:ext cx="1285884" cy="1214422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7643834" y="214290"/>
            <a:ext cx="1285884" cy="12325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ru-RU" dirty="0" smtClean="0"/>
              <a:t>12</a:t>
            </a:r>
            <a:endParaRPr lang="ru-RU" dirty="0" smtClean="0"/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lain" startAt="9"/>
            </a:pPr>
            <a:r>
              <a:rPr lang="ru-RU" dirty="0" smtClean="0"/>
              <a:t>            3</a:t>
            </a:r>
            <a:endParaRPr lang="ru-RU" dirty="0" smtClean="0"/>
          </a:p>
          <a:p>
            <a:pPr marL="342900" indent="-342900" algn="ctr">
              <a:spcBef>
                <a:spcPts val="600"/>
              </a:spcBef>
              <a:spcAft>
                <a:spcPts val="600"/>
              </a:spcAft>
            </a:pPr>
            <a:r>
              <a:rPr lang="ru-RU" dirty="0" smtClean="0"/>
              <a:t>6</a:t>
            </a:r>
            <a:endParaRPr lang="ru-RU" dirty="0"/>
          </a:p>
        </p:txBody>
      </p:sp>
      <p:grpSp>
        <p:nvGrpSpPr>
          <p:cNvPr id="13" name="Группа 67"/>
          <p:cNvGrpSpPr/>
          <p:nvPr/>
        </p:nvGrpSpPr>
        <p:grpSpPr>
          <a:xfrm>
            <a:off x="8143900" y="285728"/>
            <a:ext cx="285752" cy="1214446"/>
            <a:chOff x="3929058" y="4357694"/>
            <a:chExt cx="357190" cy="1571636"/>
          </a:xfrm>
        </p:grpSpPr>
        <p:sp>
          <p:nvSpPr>
            <p:cNvPr id="14" name="Прямоугольник 13"/>
            <p:cNvSpPr/>
            <p:nvPr/>
          </p:nvSpPr>
          <p:spPr>
            <a:xfrm>
              <a:off x="3929058" y="4357694"/>
              <a:ext cx="357190" cy="157163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15" name="Равнобедренный треугольник 14"/>
            <p:cNvSpPr/>
            <p:nvPr/>
          </p:nvSpPr>
          <p:spPr>
            <a:xfrm>
              <a:off x="3929058" y="4643446"/>
              <a:ext cx="357190" cy="642942"/>
            </a:xfrm>
            <a:prstGeom prst="triangle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ln>
                  <a:solidFill>
                    <a:sysClr val="windowText" lastClr="000000"/>
                  </a:solidFill>
                </a:ln>
              </a:endParaRPr>
            </a:p>
          </p:txBody>
        </p:sp>
        <p:sp>
          <p:nvSpPr>
            <p:cNvPr id="16" name="Равнобедренный треугольник 15"/>
            <p:cNvSpPr/>
            <p:nvPr/>
          </p:nvSpPr>
          <p:spPr>
            <a:xfrm flipV="1">
              <a:off x="3929058" y="5286388"/>
              <a:ext cx="357190" cy="214314"/>
            </a:xfrm>
            <a:prstGeom prst="triangle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ln>
                  <a:solidFill>
                    <a:sysClr val="windowText" lastClr="000000"/>
                  </a:solidFill>
                </a:ln>
              </a:endParaRPr>
            </a:p>
          </p:txBody>
        </p:sp>
      </p:grpSp>
      <p:pic>
        <p:nvPicPr>
          <p:cNvPr id="18" name="Picture 96" descr="j0435777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1115386" y="2060431"/>
            <a:ext cx="2396110" cy="2396110"/>
          </a:xfrm>
          <a:prstGeom prst="rect">
            <a:avLst/>
          </a:prstGeom>
          <a:noFill/>
        </p:spPr>
      </p:pic>
      <p:sp>
        <p:nvSpPr>
          <p:cNvPr id="19" name="5-конечная звезда 18"/>
          <p:cNvSpPr/>
          <p:nvPr/>
        </p:nvSpPr>
        <p:spPr>
          <a:xfrm>
            <a:off x="3707904" y="65711"/>
            <a:ext cx="1631058" cy="1071570"/>
          </a:xfrm>
          <a:prstGeom prst="star5">
            <a:avLst/>
          </a:prstGeom>
          <a:solidFill>
            <a:srgbClr val="FF3300">
              <a:alpha val="74000"/>
            </a:srgbClr>
          </a:solidFill>
          <a:ln>
            <a:solidFill>
              <a:schemeClr val="accent6">
                <a:lumMod val="20000"/>
                <a:lumOff val="80000"/>
              </a:schemeClr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b="1" dirty="0" smtClean="0"/>
              <a:t>Вопрос </a:t>
            </a:r>
            <a:endParaRPr lang="ru-RU" sz="1000" b="1" dirty="0" smtClean="0"/>
          </a:p>
          <a:p>
            <a:pPr algn="ctr"/>
            <a:r>
              <a:rPr lang="ru-RU" sz="1000" b="1" dirty="0" smtClean="0"/>
              <a:t>30</a:t>
            </a:r>
            <a:endParaRPr lang="ru-RU" sz="1000" b="1" dirty="0"/>
          </a:p>
        </p:txBody>
      </p:sp>
      <p:sp>
        <p:nvSpPr>
          <p:cNvPr id="20" name="Прямоугольник 19"/>
          <p:cNvSpPr/>
          <p:nvPr/>
        </p:nvSpPr>
        <p:spPr>
          <a:xfrm>
            <a:off x="4139952" y="2412989"/>
            <a:ext cx="478976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dirty="0" smtClean="0">
                <a:solidFill>
                  <a:srgbClr val="000000"/>
                </a:solidFill>
              </a:rPr>
              <a:t>Когда в Москве состоялся Парад Победы?</a:t>
            </a:r>
            <a:endParaRPr lang="ru-RU" sz="2800" dirty="0"/>
          </a:p>
        </p:txBody>
      </p:sp>
      <p:sp>
        <p:nvSpPr>
          <p:cNvPr id="17" name="Управляющая кнопка: назад 16">
            <a:hlinkClick r:id="rId2" action="ppaction://hlinksldjump" highlightClick="1"/>
          </p:cNvPr>
          <p:cNvSpPr/>
          <p:nvPr/>
        </p:nvSpPr>
        <p:spPr>
          <a:xfrm>
            <a:off x="8548914" y="5979886"/>
            <a:ext cx="380804" cy="303784"/>
          </a:xfrm>
          <a:prstGeom prst="actionButtonBackPrevious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6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3923928" y="2214554"/>
            <a:ext cx="5005790" cy="1323439"/>
          </a:xfrm>
          <a:prstGeom prst="rect">
            <a:avLst/>
          </a:prstGeom>
          <a:ln w="38100">
            <a:solidFill>
              <a:srgbClr val="C00000"/>
            </a:solidFill>
            <a:prstDash val="dash"/>
          </a:ln>
        </p:spPr>
        <p:txBody>
          <a:bodyPr wrap="square">
            <a:spAutoFit/>
          </a:bodyPr>
          <a:lstStyle/>
          <a:p>
            <a:pPr algn="ctr"/>
            <a:endParaRPr lang="ru-RU" sz="4000" b="1" dirty="0" smtClean="0">
              <a:solidFill>
                <a:srgbClr val="003300"/>
              </a:solidFill>
            </a:endParaRPr>
          </a:p>
          <a:p>
            <a:pPr algn="ctr"/>
            <a:endParaRPr lang="ru-RU" sz="4000" b="1" dirty="0">
              <a:solidFill>
                <a:srgbClr val="003300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923928" y="4005064"/>
            <a:ext cx="4991276" cy="1066344"/>
          </a:xfrm>
          <a:prstGeom prst="rect">
            <a:avLst/>
          </a:prstGeom>
          <a:noFill/>
          <a:ln w="57150" cmpd="tri"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accent1"/>
                </a:solidFill>
                <a:latin typeface="Georgia" panose="02040502050405020303" charset="0"/>
                <a:cs typeface="Georgia" panose="02040502050405020303" charset="0"/>
              </a:rPr>
              <a:t>смотрят фото,фильмы,парад....</a:t>
            </a:r>
            <a:endParaRPr lang="ru-RU" sz="2800" b="1" dirty="0" smtClean="0">
              <a:solidFill>
                <a:schemeClr val="accent1"/>
              </a:solidFill>
              <a:latin typeface="Georgia" panose="02040502050405020303" charset="0"/>
              <a:cs typeface="Georgia" panose="02040502050405020303" charset="0"/>
            </a:endParaRPr>
          </a:p>
        </p:txBody>
      </p:sp>
      <p:sp>
        <p:nvSpPr>
          <p:cNvPr id="11" name="Овал 10"/>
          <p:cNvSpPr/>
          <p:nvPr/>
        </p:nvSpPr>
        <p:spPr>
          <a:xfrm>
            <a:off x="7643834" y="214290"/>
            <a:ext cx="1285884" cy="1214422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7629320" y="205237"/>
            <a:ext cx="1285884" cy="12325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ru-RU" dirty="0" smtClean="0"/>
              <a:t>12</a:t>
            </a:r>
            <a:endParaRPr lang="ru-RU" dirty="0" smtClean="0"/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lain" startAt="9"/>
            </a:pPr>
            <a:r>
              <a:rPr lang="ru-RU" dirty="0" smtClean="0"/>
              <a:t>            3</a:t>
            </a:r>
            <a:endParaRPr lang="ru-RU" dirty="0" smtClean="0"/>
          </a:p>
          <a:p>
            <a:pPr marL="342900" indent="-342900" algn="ctr">
              <a:spcBef>
                <a:spcPts val="600"/>
              </a:spcBef>
              <a:spcAft>
                <a:spcPts val="600"/>
              </a:spcAft>
            </a:pPr>
            <a:r>
              <a:rPr lang="ru-RU" dirty="0" smtClean="0"/>
              <a:t>6</a:t>
            </a:r>
            <a:endParaRPr lang="ru-RU" dirty="0"/>
          </a:p>
        </p:txBody>
      </p:sp>
      <p:grpSp>
        <p:nvGrpSpPr>
          <p:cNvPr id="13" name="Группа 67"/>
          <p:cNvGrpSpPr/>
          <p:nvPr/>
        </p:nvGrpSpPr>
        <p:grpSpPr>
          <a:xfrm>
            <a:off x="8143900" y="285728"/>
            <a:ext cx="285752" cy="1214446"/>
            <a:chOff x="3929058" y="4357694"/>
            <a:chExt cx="357190" cy="1571636"/>
          </a:xfrm>
        </p:grpSpPr>
        <p:sp>
          <p:nvSpPr>
            <p:cNvPr id="14" name="Прямоугольник 13"/>
            <p:cNvSpPr/>
            <p:nvPr/>
          </p:nvSpPr>
          <p:spPr>
            <a:xfrm>
              <a:off x="3929058" y="4357694"/>
              <a:ext cx="357190" cy="157163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15" name="Равнобедренный треугольник 14"/>
            <p:cNvSpPr/>
            <p:nvPr/>
          </p:nvSpPr>
          <p:spPr>
            <a:xfrm>
              <a:off x="3929058" y="4643446"/>
              <a:ext cx="357190" cy="642942"/>
            </a:xfrm>
            <a:prstGeom prst="triangle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ln>
                  <a:solidFill>
                    <a:sysClr val="windowText" lastClr="000000"/>
                  </a:solidFill>
                </a:ln>
              </a:endParaRPr>
            </a:p>
          </p:txBody>
        </p:sp>
        <p:sp>
          <p:nvSpPr>
            <p:cNvPr id="16" name="Равнобедренный треугольник 15"/>
            <p:cNvSpPr/>
            <p:nvPr/>
          </p:nvSpPr>
          <p:spPr>
            <a:xfrm flipV="1">
              <a:off x="3929058" y="5286388"/>
              <a:ext cx="357190" cy="214314"/>
            </a:xfrm>
            <a:prstGeom prst="triangle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ln>
                  <a:solidFill>
                    <a:sysClr val="windowText" lastClr="000000"/>
                  </a:solidFill>
                </a:ln>
              </a:endParaRPr>
            </a:p>
          </p:txBody>
        </p:sp>
      </p:grpSp>
      <p:pic>
        <p:nvPicPr>
          <p:cNvPr id="18" name="Picture 96" descr="j0435777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683057" y="2348865"/>
            <a:ext cx="2451050" cy="2451050"/>
          </a:xfrm>
          <a:prstGeom prst="rect">
            <a:avLst/>
          </a:prstGeom>
          <a:noFill/>
        </p:spPr>
      </p:pic>
      <p:sp>
        <p:nvSpPr>
          <p:cNvPr id="19" name="5-конечная звезда 18"/>
          <p:cNvSpPr/>
          <p:nvPr/>
        </p:nvSpPr>
        <p:spPr>
          <a:xfrm>
            <a:off x="3707904" y="65711"/>
            <a:ext cx="1631058" cy="1071570"/>
          </a:xfrm>
          <a:prstGeom prst="star5">
            <a:avLst/>
          </a:prstGeom>
          <a:solidFill>
            <a:srgbClr val="FF3300">
              <a:alpha val="74000"/>
            </a:srgbClr>
          </a:solidFill>
          <a:ln>
            <a:solidFill>
              <a:schemeClr val="accent6">
                <a:lumMod val="20000"/>
                <a:lumOff val="80000"/>
              </a:schemeClr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b="1" dirty="0" smtClean="0"/>
              <a:t>Вопрос </a:t>
            </a:r>
            <a:endParaRPr lang="ru-RU" sz="1000" b="1" dirty="0" smtClean="0"/>
          </a:p>
          <a:p>
            <a:pPr algn="ctr"/>
            <a:r>
              <a:rPr lang="ru-RU" sz="1000" b="1" dirty="0" smtClean="0"/>
              <a:t>13</a:t>
            </a:r>
            <a:endParaRPr lang="ru-RU" sz="1000" b="1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3909414" y="2191512"/>
            <a:ext cx="5005790" cy="9531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dirty="0"/>
              <a:t>Как отмечают праздник в семье?</a:t>
            </a:r>
            <a:endParaRPr lang="ru-RU" sz="2800" dirty="0"/>
          </a:p>
        </p:txBody>
      </p:sp>
      <p:sp>
        <p:nvSpPr>
          <p:cNvPr id="17" name="Управляющая кнопка: назад 16">
            <a:hlinkClick r:id="rId2" action="ppaction://hlinksldjump" highlightClick="1"/>
          </p:cNvPr>
          <p:cNvSpPr/>
          <p:nvPr/>
        </p:nvSpPr>
        <p:spPr>
          <a:xfrm>
            <a:off x="8548914" y="5979886"/>
            <a:ext cx="380804" cy="303784"/>
          </a:xfrm>
          <a:prstGeom prst="actionButtonBackPrevious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6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3347864" y="3812483"/>
            <a:ext cx="5581854" cy="1982738"/>
          </a:xfrm>
          <a:prstGeom prst="rect">
            <a:avLst/>
          </a:prstGeom>
          <a:noFill/>
          <a:ln w="57150" cmpd="tri"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en-US" sz="2900" b="1" dirty="0">
                <a:solidFill>
                  <a:schemeClr val="accent1"/>
                </a:solidFill>
                <a:latin typeface="Georgia" panose="02040502050405020303" charset="0"/>
                <a:cs typeface="Georgia" panose="02040502050405020303" charset="0"/>
              </a:rPr>
              <a:t>в</a:t>
            </a:r>
            <a:r>
              <a:rPr lang="en-US" altLang="ru-RU" sz="2900" b="1" dirty="0">
                <a:solidFill>
                  <a:schemeClr val="accent1"/>
                </a:solidFill>
                <a:latin typeface="Georgia" panose="02040502050405020303" charset="0"/>
                <a:cs typeface="Georgia" panose="02040502050405020303" charset="0"/>
              </a:rPr>
              <a:t> </a:t>
            </a:r>
            <a:r>
              <a:rPr lang="ru-RU" altLang="en-US" sz="2900" b="1" dirty="0">
                <a:solidFill>
                  <a:schemeClr val="accent1"/>
                </a:solidFill>
                <a:latin typeface="Georgia" panose="02040502050405020303" charset="0"/>
                <a:cs typeface="Georgia" panose="02040502050405020303" charset="0"/>
              </a:rPr>
              <a:t>1965 году. через 20 лет</a:t>
            </a:r>
            <a:endParaRPr lang="ru-RU" altLang="en-US" sz="2900" b="1" dirty="0">
              <a:solidFill>
                <a:schemeClr val="accent1"/>
              </a:solidFill>
              <a:latin typeface="Georgia" panose="02040502050405020303" charset="0"/>
              <a:cs typeface="Georgia" panose="02040502050405020303" charset="0"/>
            </a:endParaRPr>
          </a:p>
        </p:txBody>
      </p:sp>
      <p:sp>
        <p:nvSpPr>
          <p:cNvPr id="11" name="Овал 10"/>
          <p:cNvSpPr/>
          <p:nvPr/>
        </p:nvSpPr>
        <p:spPr>
          <a:xfrm>
            <a:off x="7643834" y="214290"/>
            <a:ext cx="1285884" cy="1214422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7643834" y="230526"/>
            <a:ext cx="1285884" cy="12325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ru-RU" dirty="0" smtClean="0"/>
              <a:t>12</a:t>
            </a:r>
            <a:endParaRPr lang="ru-RU" dirty="0" smtClean="0"/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lain" startAt="9"/>
            </a:pPr>
            <a:r>
              <a:rPr lang="ru-RU" dirty="0" smtClean="0"/>
              <a:t>            3</a:t>
            </a:r>
            <a:endParaRPr lang="ru-RU" dirty="0" smtClean="0"/>
          </a:p>
          <a:p>
            <a:pPr marL="342900" indent="-342900" algn="ctr">
              <a:spcBef>
                <a:spcPts val="600"/>
              </a:spcBef>
              <a:spcAft>
                <a:spcPts val="600"/>
              </a:spcAft>
            </a:pPr>
            <a:r>
              <a:rPr lang="ru-RU" dirty="0" smtClean="0"/>
              <a:t>6</a:t>
            </a:r>
            <a:endParaRPr lang="ru-RU" dirty="0"/>
          </a:p>
        </p:txBody>
      </p:sp>
      <p:grpSp>
        <p:nvGrpSpPr>
          <p:cNvPr id="13" name="Группа 67"/>
          <p:cNvGrpSpPr/>
          <p:nvPr/>
        </p:nvGrpSpPr>
        <p:grpSpPr>
          <a:xfrm>
            <a:off x="8143900" y="285728"/>
            <a:ext cx="285752" cy="1214446"/>
            <a:chOff x="3929058" y="4357694"/>
            <a:chExt cx="357190" cy="1571636"/>
          </a:xfrm>
        </p:grpSpPr>
        <p:sp>
          <p:nvSpPr>
            <p:cNvPr id="14" name="Прямоугольник 13"/>
            <p:cNvSpPr/>
            <p:nvPr/>
          </p:nvSpPr>
          <p:spPr>
            <a:xfrm>
              <a:off x="3929058" y="4357694"/>
              <a:ext cx="357190" cy="157163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15" name="Равнобедренный треугольник 14"/>
            <p:cNvSpPr/>
            <p:nvPr/>
          </p:nvSpPr>
          <p:spPr>
            <a:xfrm>
              <a:off x="3929058" y="4643446"/>
              <a:ext cx="357190" cy="642942"/>
            </a:xfrm>
            <a:prstGeom prst="triangle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ln>
                  <a:solidFill>
                    <a:sysClr val="windowText" lastClr="000000"/>
                  </a:solidFill>
                </a:ln>
              </a:endParaRPr>
            </a:p>
          </p:txBody>
        </p:sp>
        <p:sp>
          <p:nvSpPr>
            <p:cNvPr id="16" name="Равнобедренный треугольник 15"/>
            <p:cNvSpPr/>
            <p:nvPr/>
          </p:nvSpPr>
          <p:spPr>
            <a:xfrm flipV="1">
              <a:off x="3929058" y="5286388"/>
              <a:ext cx="357190" cy="214314"/>
            </a:xfrm>
            <a:prstGeom prst="triangle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ln>
                  <a:solidFill>
                    <a:sysClr val="windowText" lastClr="000000"/>
                  </a:solidFill>
                </a:ln>
              </a:endParaRPr>
            </a:p>
          </p:txBody>
        </p:sp>
      </p:grpSp>
      <p:pic>
        <p:nvPicPr>
          <p:cNvPr id="18" name="Picture 96" descr="j0435777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539299" y="2420620"/>
            <a:ext cx="2448272" cy="2448272"/>
          </a:xfrm>
          <a:prstGeom prst="rect">
            <a:avLst/>
          </a:prstGeom>
          <a:noFill/>
        </p:spPr>
      </p:pic>
      <p:sp>
        <p:nvSpPr>
          <p:cNvPr id="19" name="5-конечная звезда 18"/>
          <p:cNvSpPr/>
          <p:nvPr/>
        </p:nvSpPr>
        <p:spPr>
          <a:xfrm>
            <a:off x="3707904" y="65711"/>
            <a:ext cx="1631058" cy="1071570"/>
          </a:xfrm>
          <a:prstGeom prst="star5">
            <a:avLst/>
          </a:prstGeom>
          <a:solidFill>
            <a:srgbClr val="FF3300">
              <a:alpha val="74000"/>
            </a:srgbClr>
          </a:solidFill>
          <a:ln>
            <a:solidFill>
              <a:schemeClr val="accent6">
                <a:lumMod val="20000"/>
                <a:lumOff val="80000"/>
              </a:schemeClr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b="1" dirty="0" smtClean="0"/>
              <a:t>Вопрос </a:t>
            </a:r>
            <a:endParaRPr lang="ru-RU" sz="1000" b="1" dirty="0" smtClean="0"/>
          </a:p>
          <a:p>
            <a:pPr algn="ctr"/>
            <a:r>
              <a:rPr lang="ru-RU" sz="1000" b="1" dirty="0" smtClean="0"/>
              <a:t>14</a:t>
            </a:r>
            <a:endParaRPr lang="ru-RU" sz="1000" b="1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3347864" y="2367293"/>
            <a:ext cx="5581855" cy="9531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en-US" sz="2800" dirty="0"/>
              <a:t>Когда</a:t>
            </a:r>
            <a:r>
              <a:rPr lang="en-US" altLang="ru-RU" sz="2800" dirty="0"/>
              <a:t> </a:t>
            </a:r>
            <a:r>
              <a:rPr lang="en-US" altLang="en-US" sz="2800" dirty="0"/>
              <a:t>был</a:t>
            </a:r>
            <a:r>
              <a:rPr lang="en-US" altLang="ru-RU" sz="2800" dirty="0"/>
              <a:t> </a:t>
            </a:r>
            <a:r>
              <a:rPr lang="en-US" altLang="en-US" sz="2800" dirty="0"/>
              <a:t>проведен</a:t>
            </a:r>
            <a:r>
              <a:rPr lang="en-US" altLang="ru-RU" sz="2800" dirty="0"/>
              <a:t> </a:t>
            </a:r>
            <a:r>
              <a:rPr lang="en-US" altLang="en-US" sz="2800" dirty="0"/>
              <a:t>второй</a:t>
            </a:r>
            <a:r>
              <a:rPr lang="en-US" altLang="ru-RU" sz="2800" dirty="0"/>
              <a:t> </a:t>
            </a:r>
            <a:r>
              <a:rPr lang="en-US" altLang="en-US" sz="2800" dirty="0"/>
              <a:t>парад</a:t>
            </a:r>
            <a:r>
              <a:rPr lang="en-US" altLang="ru-RU" sz="2800" dirty="0"/>
              <a:t>, </a:t>
            </a:r>
            <a:r>
              <a:rPr lang="en-US" altLang="en-US" sz="2800" dirty="0"/>
              <a:t>посвященный</a:t>
            </a:r>
            <a:r>
              <a:rPr lang="en-US" altLang="ru-RU" sz="2800" dirty="0"/>
              <a:t> </a:t>
            </a:r>
            <a:r>
              <a:rPr lang="en-US" altLang="en-US" sz="2800" dirty="0"/>
              <a:t>Дню</a:t>
            </a:r>
            <a:r>
              <a:rPr lang="en-US" altLang="ru-RU" sz="2800" dirty="0"/>
              <a:t> </a:t>
            </a:r>
            <a:r>
              <a:rPr lang="en-US" altLang="en-US" sz="2800" dirty="0"/>
              <a:t>Победы</a:t>
            </a:r>
            <a:r>
              <a:rPr lang="en-US" altLang="ru-RU" sz="2800" dirty="0"/>
              <a:t>?</a:t>
            </a:r>
            <a:endParaRPr lang="en-US" altLang="ru-RU" sz="2800" dirty="0"/>
          </a:p>
        </p:txBody>
      </p:sp>
      <p:sp>
        <p:nvSpPr>
          <p:cNvPr id="21" name="Прямоугольник 20"/>
          <p:cNvSpPr/>
          <p:nvPr/>
        </p:nvSpPr>
        <p:spPr>
          <a:xfrm>
            <a:off x="3347864" y="2182626"/>
            <a:ext cx="5581854" cy="1323439"/>
          </a:xfrm>
          <a:prstGeom prst="rect">
            <a:avLst/>
          </a:prstGeom>
          <a:ln w="38100">
            <a:solidFill>
              <a:srgbClr val="C00000"/>
            </a:solidFill>
            <a:prstDash val="dash"/>
          </a:ln>
        </p:spPr>
        <p:txBody>
          <a:bodyPr wrap="square">
            <a:spAutoFit/>
          </a:bodyPr>
          <a:lstStyle/>
          <a:p>
            <a:pPr algn="ctr"/>
            <a:endParaRPr lang="ru-RU" sz="4000" b="1" dirty="0" smtClean="0">
              <a:solidFill>
                <a:srgbClr val="003300"/>
              </a:solidFill>
            </a:endParaRPr>
          </a:p>
          <a:p>
            <a:pPr algn="ctr"/>
            <a:endParaRPr lang="ru-RU" sz="4000" b="1" dirty="0">
              <a:solidFill>
                <a:srgbClr val="003300"/>
              </a:solidFill>
            </a:endParaRPr>
          </a:p>
        </p:txBody>
      </p:sp>
      <p:sp>
        <p:nvSpPr>
          <p:cNvPr id="17" name="Управляющая кнопка: назад 16">
            <a:hlinkClick r:id="rId2" action="ppaction://hlinksldjump" highlightClick="1"/>
          </p:cNvPr>
          <p:cNvSpPr/>
          <p:nvPr/>
        </p:nvSpPr>
        <p:spPr>
          <a:xfrm>
            <a:off x="8548914" y="5979886"/>
            <a:ext cx="380804" cy="303784"/>
          </a:xfrm>
          <a:prstGeom prst="actionButtonBackPrevious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6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3275856" y="2071678"/>
            <a:ext cx="5653862" cy="1938992"/>
          </a:xfrm>
          <a:prstGeom prst="rect">
            <a:avLst/>
          </a:prstGeom>
          <a:ln w="38100">
            <a:solidFill>
              <a:srgbClr val="C00000"/>
            </a:solidFill>
            <a:prstDash val="dash"/>
          </a:ln>
        </p:spPr>
        <p:txBody>
          <a:bodyPr wrap="square">
            <a:spAutoFit/>
          </a:bodyPr>
          <a:lstStyle/>
          <a:p>
            <a:pPr algn="ctr"/>
            <a:endParaRPr lang="ru-RU" sz="4000" b="1" dirty="0" smtClean="0">
              <a:solidFill>
                <a:srgbClr val="003300"/>
              </a:solidFill>
            </a:endParaRPr>
          </a:p>
          <a:p>
            <a:pPr algn="ctr"/>
            <a:endParaRPr lang="ru-RU" sz="4000" b="1" dirty="0">
              <a:solidFill>
                <a:srgbClr val="003300"/>
              </a:solidFill>
            </a:endParaRPr>
          </a:p>
          <a:p>
            <a:pPr algn="ctr"/>
            <a:endParaRPr lang="ru-RU" sz="4000" b="1" dirty="0">
              <a:solidFill>
                <a:srgbClr val="003300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275856" y="4318447"/>
            <a:ext cx="5653862" cy="1414809"/>
          </a:xfrm>
          <a:prstGeom prst="rect">
            <a:avLst/>
          </a:prstGeom>
          <a:noFill/>
          <a:ln w="57150" cmpd="tri"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800" b="1" dirty="0" smtClean="0">
                <a:solidFill>
                  <a:schemeClr val="accent1"/>
                </a:solidFill>
                <a:latin typeface="Georgia" panose="02040502050405020303" charset="0"/>
                <a:cs typeface="Georgia" panose="02040502050405020303" charset="0"/>
              </a:rPr>
              <a:t>связь поколений</a:t>
            </a:r>
            <a:endParaRPr lang="ru-RU" sz="3800" b="1" dirty="0" smtClean="0">
              <a:solidFill>
                <a:schemeClr val="accent1"/>
              </a:solidFill>
              <a:latin typeface="Georgia" panose="02040502050405020303" charset="0"/>
              <a:cs typeface="Georgia" panose="02040502050405020303" charset="0"/>
            </a:endParaRPr>
          </a:p>
        </p:txBody>
      </p:sp>
      <p:sp>
        <p:nvSpPr>
          <p:cNvPr id="11" name="Овал 10"/>
          <p:cNvSpPr/>
          <p:nvPr/>
        </p:nvSpPr>
        <p:spPr>
          <a:xfrm>
            <a:off x="7643834" y="214290"/>
            <a:ext cx="1285884" cy="1214422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7643834" y="231916"/>
            <a:ext cx="1285884" cy="12325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ru-RU" dirty="0" smtClean="0"/>
              <a:t>12</a:t>
            </a:r>
            <a:endParaRPr lang="ru-RU" dirty="0" smtClean="0"/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lain" startAt="9"/>
            </a:pPr>
            <a:r>
              <a:rPr lang="ru-RU" dirty="0" smtClean="0"/>
              <a:t>            3</a:t>
            </a:r>
            <a:endParaRPr lang="ru-RU" dirty="0" smtClean="0"/>
          </a:p>
          <a:p>
            <a:pPr marL="342900" indent="-342900" algn="ctr">
              <a:spcBef>
                <a:spcPts val="600"/>
              </a:spcBef>
              <a:spcAft>
                <a:spcPts val="600"/>
              </a:spcAft>
            </a:pPr>
            <a:r>
              <a:rPr lang="ru-RU" dirty="0" smtClean="0"/>
              <a:t>6</a:t>
            </a:r>
            <a:endParaRPr lang="ru-RU" dirty="0"/>
          </a:p>
        </p:txBody>
      </p:sp>
      <p:grpSp>
        <p:nvGrpSpPr>
          <p:cNvPr id="13" name="Группа 67"/>
          <p:cNvGrpSpPr/>
          <p:nvPr/>
        </p:nvGrpSpPr>
        <p:grpSpPr>
          <a:xfrm>
            <a:off x="8143900" y="285728"/>
            <a:ext cx="285752" cy="1214446"/>
            <a:chOff x="3929058" y="4357694"/>
            <a:chExt cx="357190" cy="1571636"/>
          </a:xfrm>
        </p:grpSpPr>
        <p:sp>
          <p:nvSpPr>
            <p:cNvPr id="14" name="Прямоугольник 13"/>
            <p:cNvSpPr/>
            <p:nvPr/>
          </p:nvSpPr>
          <p:spPr>
            <a:xfrm>
              <a:off x="3929058" y="4357694"/>
              <a:ext cx="357190" cy="157163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15" name="Равнобедренный треугольник 14"/>
            <p:cNvSpPr/>
            <p:nvPr/>
          </p:nvSpPr>
          <p:spPr>
            <a:xfrm>
              <a:off x="3929058" y="4643446"/>
              <a:ext cx="357190" cy="642942"/>
            </a:xfrm>
            <a:prstGeom prst="triangle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ln>
                  <a:solidFill>
                    <a:sysClr val="windowText" lastClr="000000"/>
                  </a:solidFill>
                </a:ln>
              </a:endParaRPr>
            </a:p>
          </p:txBody>
        </p:sp>
        <p:sp>
          <p:nvSpPr>
            <p:cNvPr id="16" name="Равнобедренный треугольник 15"/>
            <p:cNvSpPr/>
            <p:nvPr/>
          </p:nvSpPr>
          <p:spPr>
            <a:xfrm flipV="1">
              <a:off x="3929058" y="5286388"/>
              <a:ext cx="357190" cy="214314"/>
            </a:xfrm>
            <a:prstGeom prst="triangle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ln>
                  <a:solidFill>
                    <a:sysClr val="windowText" lastClr="000000"/>
                  </a:solidFill>
                </a:ln>
              </a:endParaRPr>
            </a:p>
          </p:txBody>
        </p:sp>
      </p:grpSp>
      <p:pic>
        <p:nvPicPr>
          <p:cNvPr id="18" name="Picture 96" descr="j0435777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323270" y="2493325"/>
            <a:ext cx="2502555" cy="2502555"/>
          </a:xfrm>
          <a:prstGeom prst="rect">
            <a:avLst/>
          </a:prstGeom>
          <a:noFill/>
        </p:spPr>
      </p:pic>
      <p:sp>
        <p:nvSpPr>
          <p:cNvPr id="19" name="5-конечная звезда 18"/>
          <p:cNvSpPr/>
          <p:nvPr/>
        </p:nvSpPr>
        <p:spPr>
          <a:xfrm>
            <a:off x="3707904" y="65711"/>
            <a:ext cx="1631058" cy="1071570"/>
          </a:xfrm>
          <a:prstGeom prst="star5">
            <a:avLst/>
          </a:prstGeom>
          <a:solidFill>
            <a:srgbClr val="FF3300">
              <a:alpha val="74000"/>
            </a:srgbClr>
          </a:solidFill>
          <a:ln>
            <a:solidFill>
              <a:schemeClr val="accent6">
                <a:lumMod val="20000"/>
                <a:lumOff val="80000"/>
              </a:schemeClr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b="1" dirty="0" smtClean="0"/>
              <a:t>Вопрос </a:t>
            </a:r>
            <a:endParaRPr lang="ru-RU" sz="1000" b="1" dirty="0" smtClean="0"/>
          </a:p>
          <a:p>
            <a:pPr algn="ctr"/>
            <a:r>
              <a:rPr lang="ru-RU" sz="1000" b="1" dirty="0" smtClean="0"/>
              <a:t>15</a:t>
            </a:r>
            <a:endParaRPr lang="ru-RU" sz="1000" b="1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3275856" y="2047670"/>
            <a:ext cx="5868144" cy="9531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en-US" sz="2800" dirty="0"/>
              <a:t>Что</a:t>
            </a:r>
            <a:r>
              <a:rPr lang="en-US" altLang="ru-RU" sz="2800" dirty="0"/>
              <a:t> </a:t>
            </a:r>
            <a:r>
              <a:rPr lang="en-US" altLang="en-US" sz="2800" dirty="0"/>
              <a:t>символизирует</a:t>
            </a:r>
            <a:r>
              <a:rPr lang="en-US" altLang="ru-RU" sz="2800" dirty="0"/>
              <a:t> </a:t>
            </a:r>
            <a:r>
              <a:rPr lang="en-US" altLang="en-US" sz="2800" dirty="0"/>
              <a:t>День</a:t>
            </a:r>
            <a:r>
              <a:rPr lang="en-US" altLang="ru-RU" sz="2800" dirty="0"/>
              <a:t> </a:t>
            </a:r>
            <a:r>
              <a:rPr lang="en-US" altLang="en-US" sz="2800" dirty="0"/>
              <a:t>Победы</a:t>
            </a:r>
            <a:r>
              <a:rPr lang="en-US" altLang="ru-RU" sz="2800" dirty="0"/>
              <a:t> </a:t>
            </a:r>
            <a:r>
              <a:rPr lang="en-US" altLang="en-US" sz="2800" dirty="0"/>
              <a:t>для</a:t>
            </a:r>
            <a:r>
              <a:rPr lang="en-US" altLang="ru-RU" sz="2800" dirty="0"/>
              <a:t> </a:t>
            </a:r>
            <a:r>
              <a:rPr lang="en-US" altLang="en-US" sz="2800" dirty="0"/>
              <a:t>людей</a:t>
            </a:r>
            <a:r>
              <a:rPr lang="en-US" altLang="ru-RU" sz="2800" dirty="0"/>
              <a:t> </a:t>
            </a:r>
            <a:r>
              <a:rPr lang="en-US" altLang="en-US" sz="2800" dirty="0"/>
              <a:t>разных</a:t>
            </a:r>
            <a:r>
              <a:rPr lang="en-US" altLang="ru-RU" sz="2800" dirty="0"/>
              <a:t> </a:t>
            </a:r>
            <a:r>
              <a:rPr lang="en-US" altLang="en-US" sz="2800" dirty="0"/>
              <a:t>возрастов</a:t>
            </a:r>
            <a:r>
              <a:rPr lang="en-US" altLang="ru-RU" sz="2800" dirty="0"/>
              <a:t>?</a:t>
            </a:r>
            <a:endParaRPr lang="en-US" altLang="ru-RU" sz="2800" dirty="0"/>
          </a:p>
        </p:txBody>
      </p:sp>
      <p:sp>
        <p:nvSpPr>
          <p:cNvPr id="17" name="Управляющая кнопка: назад 16">
            <a:hlinkClick r:id="rId2" action="ppaction://hlinksldjump" highlightClick="1"/>
          </p:cNvPr>
          <p:cNvSpPr/>
          <p:nvPr/>
        </p:nvSpPr>
        <p:spPr>
          <a:xfrm>
            <a:off x="8548914" y="5979886"/>
            <a:ext cx="380804" cy="303784"/>
          </a:xfrm>
          <a:prstGeom prst="actionButtonBackPrevious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6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3707904" y="2271209"/>
            <a:ext cx="5221813" cy="1323439"/>
          </a:xfrm>
          <a:prstGeom prst="rect">
            <a:avLst/>
          </a:prstGeom>
          <a:ln w="38100">
            <a:solidFill>
              <a:srgbClr val="C00000"/>
            </a:solidFill>
            <a:prstDash val="dash"/>
          </a:ln>
        </p:spPr>
        <p:txBody>
          <a:bodyPr wrap="square">
            <a:spAutoFit/>
          </a:bodyPr>
          <a:lstStyle/>
          <a:p>
            <a:endParaRPr lang="ru-RU" sz="4000" b="1" dirty="0" smtClean="0">
              <a:solidFill>
                <a:srgbClr val="003300"/>
              </a:solidFill>
            </a:endParaRPr>
          </a:p>
          <a:p>
            <a:endParaRPr lang="ru-RU" sz="4000" b="1" dirty="0">
              <a:solidFill>
                <a:srgbClr val="003300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707904" y="3897549"/>
            <a:ext cx="5230264" cy="1000132"/>
          </a:xfrm>
          <a:prstGeom prst="rect">
            <a:avLst/>
          </a:prstGeom>
          <a:noFill/>
          <a:ln w="57150" cmpd="tri"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 smtClean="0">
                <a:solidFill>
                  <a:schemeClr val="accent1"/>
                </a:solidFill>
                <a:latin typeface="Elzevir" panose="020B0603050302020204" pitchFamily="34" charset="0"/>
              </a:rPr>
              <a:t>проекты</a:t>
            </a:r>
            <a:endParaRPr lang="ru-RU" sz="4000" b="1" dirty="0">
              <a:solidFill>
                <a:schemeClr val="accent1"/>
              </a:solidFill>
              <a:latin typeface="Astra" pitchFamily="2" charset="0"/>
            </a:endParaRPr>
          </a:p>
        </p:txBody>
      </p:sp>
      <p:sp>
        <p:nvSpPr>
          <p:cNvPr id="11" name="Овал 10"/>
          <p:cNvSpPr/>
          <p:nvPr/>
        </p:nvSpPr>
        <p:spPr>
          <a:xfrm>
            <a:off x="7643834" y="214290"/>
            <a:ext cx="1285884" cy="1214422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7652284" y="209502"/>
            <a:ext cx="1285884" cy="12325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ru-RU" dirty="0" smtClean="0"/>
              <a:t>12</a:t>
            </a:r>
            <a:endParaRPr lang="ru-RU" dirty="0" smtClean="0"/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lain" startAt="9"/>
            </a:pPr>
            <a:r>
              <a:rPr lang="ru-RU" dirty="0" smtClean="0"/>
              <a:t>            3</a:t>
            </a:r>
            <a:endParaRPr lang="ru-RU" dirty="0" smtClean="0"/>
          </a:p>
          <a:p>
            <a:pPr marL="342900" indent="-342900" algn="ctr">
              <a:spcBef>
                <a:spcPts val="600"/>
              </a:spcBef>
              <a:spcAft>
                <a:spcPts val="600"/>
              </a:spcAft>
            </a:pPr>
            <a:r>
              <a:rPr lang="ru-RU" dirty="0" smtClean="0"/>
              <a:t>6</a:t>
            </a:r>
            <a:endParaRPr lang="ru-RU" dirty="0"/>
          </a:p>
        </p:txBody>
      </p:sp>
      <p:grpSp>
        <p:nvGrpSpPr>
          <p:cNvPr id="13" name="Группа 67"/>
          <p:cNvGrpSpPr/>
          <p:nvPr/>
        </p:nvGrpSpPr>
        <p:grpSpPr>
          <a:xfrm>
            <a:off x="8143900" y="285728"/>
            <a:ext cx="285752" cy="1214446"/>
            <a:chOff x="3929058" y="4357694"/>
            <a:chExt cx="357190" cy="1571636"/>
          </a:xfrm>
        </p:grpSpPr>
        <p:sp>
          <p:nvSpPr>
            <p:cNvPr id="14" name="Прямоугольник 13"/>
            <p:cNvSpPr/>
            <p:nvPr/>
          </p:nvSpPr>
          <p:spPr>
            <a:xfrm>
              <a:off x="3929058" y="4357694"/>
              <a:ext cx="357190" cy="157163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15" name="Равнобедренный треугольник 14"/>
            <p:cNvSpPr/>
            <p:nvPr/>
          </p:nvSpPr>
          <p:spPr>
            <a:xfrm>
              <a:off x="3929058" y="4643446"/>
              <a:ext cx="357190" cy="642942"/>
            </a:xfrm>
            <a:prstGeom prst="triangle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ln>
                  <a:solidFill>
                    <a:sysClr val="windowText" lastClr="000000"/>
                  </a:solidFill>
                </a:ln>
              </a:endParaRPr>
            </a:p>
          </p:txBody>
        </p:sp>
        <p:sp>
          <p:nvSpPr>
            <p:cNvPr id="16" name="Равнобедренный треугольник 15"/>
            <p:cNvSpPr/>
            <p:nvPr/>
          </p:nvSpPr>
          <p:spPr>
            <a:xfrm flipV="1">
              <a:off x="3929058" y="5286388"/>
              <a:ext cx="357190" cy="214314"/>
            </a:xfrm>
            <a:prstGeom prst="triangle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ln>
                  <a:solidFill>
                    <a:sysClr val="windowText" lastClr="000000"/>
                  </a:solidFill>
                </a:ln>
              </a:endParaRPr>
            </a:p>
          </p:txBody>
        </p:sp>
      </p:grpSp>
      <p:pic>
        <p:nvPicPr>
          <p:cNvPr id="18" name="Picture 96" descr="j0435777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682987" y="1989058"/>
            <a:ext cx="2499198" cy="2499198"/>
          </a:xfrm>
          <a:prstGeom prst="rect">
            <a:avLst/>
          </a:prstGeom>
          <a:noFill/>
        </p:spPr>
      </p:pic>
      <p:sp>
        <p:nvSpPr>
          <p:cNvPr id="19" name="5-конечная звезда 18"/>
          <p:cNvSpPr/>
          <p:nvPr/>
        </p:nvSpPr>
        <p:spPr>
          <a:xfrm>
            <a:off x="3707904" y="65711"/>
            <a:ext cx="1631058" cy="1071570"/>
          </a:xfrm>
          <a:prstGeom prst="star5">
            <a:avLst/>
          </a:prstGeom>
          <a:solidFill>
            <a:srgbClr val="FF3300">
              <a:alpha val="74000"/>
            </a:srgbClr>
          </a:solidFill>
          <a:ln>
            <a:solidFill>
              <a:schemeClr val="accent6">
                <a:lumMod val="20000"/>
                <a:lumOff val="80000"/>
              </a:schemeClr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b="1" dirty="0" smtClean="0"/>
              <a:t>Вопрос </a:t>
            </a:r>
            <a:endParaRPr lang="ru-RU" sz="1000" b="1" dirty="0" smtClean="0"/>
          </a:p>
          <a:p>
            <a:pPr algn="ctr"/>
            <a:r>
              <a:rPr lang="ru-RU" sz="1000" b="1" dirty="0" smtClean="0"/>
              <a:t>16</a:t>
            </a:r>
            <a:endParaRPr lang="ru-RU" sz="1000" b="1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3923928" y="2274976"/>
            <a:ext cx="4902002" cy="9531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en-US" sz="2800" dirty="0"/>
              <a:t>Что</a:t>
            </a:r>
            <a:r>
              <a:rPr lang="en-US" altLang="ru-RU" sz="2800" dirty="0"/>
              <a:t> </a:t>
            </a:r>
            <a:r>
              <a:rPr lang="en-US" altLang="en-US" sz="2800" dirty="0"/>
              <a:t>делают</a:t>
            </a:r>
            <a:r>
              <a:rPr lang="en-US" altLang="ru-RU" sz="2800" dirty="0"/>
              <a:t> </a:t>
            </a:r>
            <a:r>
              <a:rPr lang="en-US" altLang="en-US" sz="2800" dirty="0"/>
              <a:t>в</a:t>
            </a:r>
            <a:r>
              <a:rPr lang="en-US" altLang="ru-RU" sz="2800" dirty="0"/>
              <a:t> </a:t>
            </a:r>
            <a:r>
              <a:rPr lang="en-US" altLang="en-US" sz="2800" dirty="0"/>
              <a:t>школах</a:t>
            </a:r>
            <a:r>
              <a:rPr lang="en-US" altLang="ru-RU" sz="2800" dirty="0"/>
              <a:t> </a:t>
            </a:r>
            <a:r>
              <a:rPr lang="en-US" altLang="en-US" sz="2800" dirty="0"/>
              <a:t>ко</a:t>
            </a:r>
            <a:r>
              <a:rPr lang="en-US" altLang="ru-RU" sz="2800" dirty="0"/>
              <a:t> </a:t>
            </a:r>
            <a:r>
              <a:rPr lang="en-US" altLang="en-US" sz="2800" dirty="0"/>
              <a:t>Дню</a:t>
            </a:r>
            <a:r>
              <a:rPr lang="en-US" altLang="ru-RU" sz="2800" dirty="0"/>
              <a:t> </a:t>
            </a:r>
            <a:r>
              <a:rPr lang="en-US" altLang="en-US" sz="2800" dirty="0"/>
              <a:t>Победы</a:t>
            </a:r>
            <a:r>
              <a:rPr lang="en-US" altLang="ru-RU" sz="2800" dirty="0"/>
              <a:t>?</a:t>
            </a:r>
            <a:endParaRPr lang="en-US" altLang="ru-RU" sz="2800" dirty="0"/>
          </a:p>
        </p:txBody>
      </p:sp>
      <p:sp>
        <p:nvSpPr>
          <p:cNvPr id="17" name="Управляющая кнопка: назад 16">
            <a:hlinkClick r:id="rId2" action="ppaction://hlinksldjump" highlightClick="1"/>
          </p:cNvPr>
          <p:cNvSpPr/>
          <p:nvPr/>
        </p:nvSpPr>
        <p:spPr>
          <a:xfrm>
            <a:off x="8548914" y="5979886"/>
            <a:ext cx="380804" cy="303784"/>
          </a:xfrm>
          <a:prstGeom prst="actionButtonBackPrevious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6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3707903" y="2352741"/>
            <a:ext cx="5072320" cy="1077218"/>
          </a:xfrm>
          <a:prstGeom prst="rect">
            <a:avLst/>
          </a:prstGeom>
          <a:ln w="38100">
            <a:solidFill>
              <a:srgbClr val="C00000"/>
            </a:solidFill>
            <a:prstDash val="dash"/>
          </a:ln>
        </p:spPr>
        <p:txBody>
          <a:bodyPr wrap="square">
            <a:spAutoFit/>
          </a:bodyPr>
          <a:lstStyle/>
          <a:p>
            <a:endParaRPr lang="ru-RU" sz="3200" b="1" dirty="0" smtClean="0">
              <a:solidFill>
                <a:srgbClr val="003300"/>
              </a:solidFill>
            </a:endParaRPr>
          </a:p>
          <a:p>
            <a:endParaRPr lang="ru-RU" sz="3200" b="1" dirty="0">
              <a:solidFill>
                <a:srgbClr val="003300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707904" y="3941566"/>
            <a:ext cx="5112567" cy="999601"/>
          </a:xfrm>
          <a:prstGeom prst="rect">
            <a:avLst/>
          </a:prstGeom>
          <a:noFill/>
          <a:ln w="57150" cmpd="tri"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ru-RU" sz="2000" b="1" dirty="0">
                <a:solidFill>
                  <a:schemeClr val="accent1"/>
                </a:solidFill>
                <a:latin typeface="Georgia" panose="02040502050405020303" charset="0"/>
                <a:cs typeface="Georgia" panose="02040502050405020303" charset="0"/>
              </a:rPr>
              <a:t> </a:t>
            </a:r>
            <a:r>
              <a:rPr lang="en-US" altLang="en-US" sz="2000" b="1" dirty="0">
                <a:solidFill>
                  <a:schemeClr val="accent1"/>
                </a:solidFill>
                <a:latin typeface="Georgia" panose="02040502050405020303" charset="0"/>
                <a:cs typeface="Georgia" panose="02040502050405020303" charset="0"/>
              </a:rPr>
              <a:t>уважени</a:t>
            </a:r>
            <a:r>
              <a:rPr lang="ru-RU" altLang="en-US" sz="2000" b="1" dirty="0">
                <a:solidFill>
                  <a:schemeClr val="accent1"/>
                </a:solidFill>
                <a:latin typeface="Georgia" panose="02040502050405020303" charset="0"/>
                <a:cs typeface="Georgia" panose="02040502050405020303" charset="0"/>
              </a:rPr>
              <a:t>е</a:t>
            </a:r>
            <a:r>
              <a:rPr lang="en-US" altLang="ru-RU" sz="2000" b="1" dirty="0">
                <a:solidFill>
                  <a:schemeClr val="accent1"/>
                </a:solidFill>
                <a:latin typeface="Georgia" panose="02040502050405020303" charset="0"/>
                <a:cs typeface="Georgia" panose="02040502050405020303" charset="0"/>
              </a:rPr>
              <a:t> </a:t>
            </a:r>
            <a:r>
              <a:rPr lang="en-US" altLang="en-US" sz="2000" b="1" dirty="0">
                <a:solidFill>
                  <a:schemeClr val="accent1"/>
                </a:solidFill>
                <a:latin typeface="Georgia" panose="02040502050405020303" charset="0"/>
                <a:cs typeface="Georgia" panose="02040502050405020303" charset="0"/>
              </a:rPr>
              <a:t>к</a:t>
            </a:r>
            <a:r>
              <a:rPr lang="en-US" altLang="ru-RU" sz="2000" b="1" dirty="0">
                <a:solidFill>
                  <a:schemeClr val="accent1"/>
                </a:solidFill>
                <a:latin typeface="Georgia" panose="02040502050405020303" charset="0"/>
                <a:cs typeface="Georgia" panose="02040502050405020303" charset="0"/>
              </a:rPr>
              <a:t> </a:t>
            </a:r>
            <a:r>
              <a:rPr lang="en-US" altLang="en-US" sz="2000" b="1" dirty="0">
                <a:solidFill>
                  <a:schemeClr val="accent1"/>
                </a:solidFill>
                <a:latin typeface="Georgia" panose="02040502050405020303" charset="0"/>
                <a:cs typeface="Georgia" panose="02040502050405020303" charset="0"/>
              </a:rPr>
              <a:t>памяти</a:t>
            </a:r>
            <a:r>
              <a:rPr lang="en-US" altLang="ru-RU" sz="2000" b="1" dirty="0">
                <a:solidFill>
                  <a:schemeClr val="accent1"/>
                </a:solidFill>
                <a:latin typeface="Georgia" panose="02040502050405020303" charset="0"/>
                <a:cs typeface="Georgia" panose="02040502050405020303" charset="0"/>
              </a:rPr>
              <a:t> </a:t>
            </a:r>
            <a:r>
              <a:rPr lang="en-US" altLang="en-US" sz="2000" b="1" dirty="0">
                <a:solidFill>
                  <a:schemeClr val="accent1"/>
                </a:solidFill>
                <a:latin typeface="Georgia" panose="02040502050405020303" charset="0"/>
                <a:cs typeface="Georgia" panose="02040502050405020303" charset="0"/>
              </a:rPr>
              <a:t>героев</a:t>
            </a:r>
            <a:r>
              <a:rPr lang="en-US" altLang="ru-RU" sz="2000" b="1" dirty="0">
                <a:solidFill>
                  <a:schemeClr val="accent1"/>
                </a:solidFill>
                <a:latin typeface="Georgia" panose="02040502050405020303" charset="0"/>
                <a:cs typeface="Georgia" panose="02040502050405020303" charset="0"/>
              </a:rPr>
              <a:t> </a:t>
            </a:r>
            <a:r>
              <a:rPr lang="en-US" altLang="en-US" sz="2000" b="1" dirty="0">
                <a:solidFill>
                  <a:schemeClr val="accent1"/>
                </a:solidFill>
                <a:latin typeface="Georgia" panose="02040502050405020303" charset="0"/>
                <a:cs typeface="Georgia" panose="02040502050405020303" charset="0"/>
              </a:rPr>
              <a:t>войны</a:t>
            </a:r>
            <a:r>
              <a:rPr lang="en-US" altLang="ru-RU" sz="2000" b="1" dirty="0">
                <a:solidFill>
                  <a:schemeClr val="accent1"/>
                </a:solidFill>
                <a:latin typeface="Georgia" panose="02040502050405020303" charset="0"/>
                <a:cs typeface="Georgia" panose="02040502050405020303" charset="0"/>
              </a:rPr>
              <a:t> </a:t>
            </a:r>
            <a:r>
              <a:rPr lang="en-US" altLang="en-US" sz="2000" b="1" dirty="0">
                <a:solidFill>
                  <a:schemeClr val="accent1"/>
                </a:solidFill>
                <a:latin typeface="Georgia" panose="02040502050405020303" charset="0"/>
                <a:cs typeface="Georgia" panose="02040502050405020303" charset="0"/>
              </a:rPr>
              <a:t>и</a:t>
            </a:r>
            <a:r>
              <a:rPr lang="en-US" altLang="ru-RU" sz="2000" b="1" dirty="0">
                <a:solidFill>
                  <a:schemeClr val="accent1"/>
                </a:solidFill>
                <a:latin typeface="Georgia" panose="02040502050405020303" charset="0"/>
                <a:cs typeface="Georgia" panose="02040502050405020303" charset="0"/>
              </a:rPr>
              <a:t> </a:t>
            </a:r>
            <a:r>
              <a:rPr lang="en-US" altLang="en-US" sz="2000" b="1" dirty="0">
                <a:solidFill>
                  <a:schemeClr val="accent1"/>
                </a:solidFill>
                <a:latin typeface="Georgia" panose="02040502050405020303" charset="0"/>
                <a:cs typeface="Georgia" panose="02040502050405020303" charset="0"/>
              </a:rPr>
              <a:t>гордости</a:t>
            </a:r>
            <a:r>
              <a:rPr lang="en-US" altLang="ru-RU" sz="2000" b="1" dirty="0">
                <a:solidFill>
                  <a:schemeClr val="accent1"/>
                </a:solidFill>
                <a:latin typeface="Georgia" panose="02040502050405020303" charset="0"/>
                <a:cs typeface="Georgia" panose="02040502050405020303" charset="0"/>
              </a:rPr>
              <a:t> </a:t>
            </a:r>
            <a:r>
              <a:rPr lang="en-US" altLang="en-US" sz="2000" b="1" dirty="0">
                <a:solidFill>
                  <a:schemeClr val="accent1"/>
                </a:solidFill>
                <a:latin typeface="Georgia" panose="02040502050405020303" charset="0"/>
                <a:cs typeface="Georgia" panose="02040502050405020303" charset="0"/>
              </a:rPr>
              <a:t>за</a:t>
            </a:r>
            <a:r>
              <a:rPr lang="en-US" altLang="ru-RU" sz="2000" b="1" dirty="0">
                <a:solidFill>
                  <a:schemeClr val="accent1"/>
                </a:solidFill>
                <a:latin typeface="Georgia" panose="02040502050405020303" charset="0"/>
                <a:cs typeface="Georgia" panose="02040502050405020303" charset="0"/>
              </a:rPr>
              <a:t> </a:t>
            </a:r>
            <a:r>
              <a:rPr lang="en-US" altLang="en-US" sz="2000" b="1" dirty="0">
                <a:solidFill>
                  <a:schemeClr val="accent1"/>
                </a:solidFill>
                <a:latin typeface="Georgia" panose="02040502050405020303" charset="0"/>
                <a:cs typeface="Georgia" panose="02040502050405020303" charset="0"/>
              </a:rPr>
              <a:t>их</a:t>
            </a:r>
            <a:r>
              <a:rPr lang="en-US" altLang="ru-RU" sz="2000" b="1" dirty="0">
                <a:solidFill>
                  <a:schemeClr val="accent1"/>
                </a:solidFill>
                <a:latin typeface="Georgia" panose="02040502050405020303" charset="0"/>
                <a:cs typeface="Georgia" panose="02040502050405020303" charset="0"/>
              </a:rPr>
              <a:t> </a:t>
            </a:r>
            <a:r>
              <a:rPr lang="en-US" altLang="en-US" sz="2000" b="1" dirty="0">
                <a:solidFill>
                  <a:schemeClr val="accent1"/>
                </a:solidFill>
                <a:latin typeface="Georgia" panose="02040502050405020303" charset="0"/>
                <a:cs typeface="Georgia" panose="02040502050405020303" charset="0"/>
              </a:rPr>
              <a:t>подвиги</a:t>
            </a:r>
            <a:endParaRPr lang="en-US" altLang="en-US" sz="2000" b="1" dirty="0">
              <a:solidFill>
                <a:schemeClr val="accent1"/>
              </a:solidFill>
              <a:latin typeface="Georgia" panose="02040502050405020303" charset="0"/>
              <a:cs typeface="Georgia" panose="02040502050405020303" charset="0"/>
            </a:endParaRPr>
          </a:p>
        </p:txBody>
      </p:sp>
      <p:sp>
        <p:nvSpPr>
          <p:cNvPr id="11" name="Овал 10"/>
          <p:cNvSpPr/>
          <p:nvPr/>
        </p:nvSpPr>
        <p:spPr>
          <a:xfrm>
            <a:off x="7643834" y="214290"/>
            <a:ext cx="1285884" cy="1214422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7643834" y="242426"/>
            <a:ext cx="1285884" cy="12325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ru-RU" dirty="0" smtClean="0"/>
              <a:t>12</a:t>
            </a:r>
            <a:endParaRPr lang="ru-RU" dirty="0" smtClean="0"/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lain" startAt="9"/>
            </a:pPr>
            <a:r>
              <a:rPr lang="ru-RU" dirty="0" smtClean="0"/>
              <a:t>            3</a:t>
            </a:r>
            <a:endParaRPr lang="ru-RU" dirty="0" smtClean="0"/>
          </a:p>
          <a:p>
            <a:pPr marL="342900" indent="-342900" algn="ctr">
              <a:spcBef>
                <a:spcPts val="600"/>
              </a:spcBef>
              <a:spcAft>
                <a:spcPts val="600"/>
              </a:spcAft>
            </a:pPr>
            <a:r>
              <a:rPr lang="ru-RU" dirty="0" smtClean="0"/>
              <a:t>6</a:t>
            </a:r>
            <a:endParaRPr lang="ru-RU" dirty="0"/>
          </a:p>
        </p:txBody>
      </p:sp>
      <p:grpSp>
        <p:nvGrpSpPr>
          <p:cNvPr id="13" name="Группа 67"/>
          <p:cNvGrpSpPr/>
          <p:nvPr/>
        </p:nvGrpSpPr>
        <p:grpSpPr>
          <a:xfrm>
            <a:off x="8143900" y="285728"/>
            <a:ext cx="285752" cy="1214446"/>
            <a:chOff x="3929058" y="4357694"/>
            <a:chExt cx="357190" cy="1571636"/>
          </a:xfrm>
        </p:grpSpPr>
        <p:sp>
          <p:nvSpPr>
            <p:cNvPr id="14" name="Прямоугольник 13"/>
            <p:cNvSpPr/>
            <p:nvPr/>
          </p:nvSpPr>
          <p:spPr>
            <a:xfrm>
              <a:off x="3929058" y="4357694"/>
              <a:ext cx="357190" cy="157163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15" name="Равнобедренный треугольник 14"/>
            <p:cNvSpPr/>
            <p:nvPr/>
          </p:nvSpPr>
          <p:spPr>
            <a:xfrm>
              <a:off x="3929058" y="4643446"/>
              <a:ext cx="357190" cy="642942"/>
            </a:xfrm>
            <a:prstGeom prst="triangle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ln>
                  <a:solidFill>
                    <a:sysClr val="windowText" lastClr="000000"/>
                  </a:solidFill>
                </a:ln>
              </a:endParaRPr>
            </a:p>
          </p:txBody>
        </p:sp>
        <p:sp>
          <p:nvSpPr>
            <p:cNvPr id="16" name="Равнобедренный треугольник 15"/>
            <p:cNvSpPr/>
            <p:nvPr/>
          </p:nvSpPr>
          <p:spPr>
            <a:xfrm flipV="1">
              <a:off x="3929058" y="5286388"/>
              <a:ext cx="357190" cy="214314"/>
            </a:xfrm>
            <a:prstGeom prst="triangle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ln>
                  <a:solidFill>
                    <a:sysClr val="windowText" lastClr="000000"/>
                  </a:solidFill>
                </a:ln>
              </a:endParaRPr>
            </a:p>
          </p:txBody>
        </p:sp>
      </p:grpSp>
      <p:pic>
        <p:nvPicPr>
          <p:cNvPr id="18" name="Picture 96" descr="j0435777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611486" y="1916798"/>
            <a:ext cx="2598206" cy="2598206"/>
          </a:xfrm>
          <a:prstGeom prst="rect">
            <a:avLst/>
          </a:prstGeom>
          <a:noFill/>
        </p:spPr>
      </p:pic>
      <p:sp>
        <p:nvSpPr>
          <p:cNvPr id="19" name="5-конечная звезда 18"/>
          <p:cNvSpPr/>
          <p:nvPr/>
        </p:nvSpPr>
        <p:spPr>
          <a:xfrm>
            <a:off x="3707904" y="65711"/>
            <a:ext cx="1631058" cy="1071570"/>
          </a:xfrm>
          <a:prstGeom prst="star5">
            <a:avLst/>
          </a:prstGeom>
          <a:solidFill>
            <a:srgbClr val="FF3300">
              <a:alpha val="74000"/>
            </a:srgbClr>
          </a:solidFill>
          <a:ln>
            <a:solidFill>
              <a:schemeClr val="accent6">
                <a:lumMod val="20000"/>
                <a:lumOff val="80000"/>
              </a:schemeClr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b="1" dirty="0" smtClean="0"/>
              <a:t>Вопрос </a:t>
            </a:r>
            <a:endParaRPr lang="ru-RU" sz="1000" b="1" dirty="0" smtClean="0"/>
          </a:p>
          <a:p>
            <a:pPr algn="ctr"/>
            <a:r>
              <a:rPr lang="ru-RU" sz="1000" b="1" dirty="0" smtClean="0"/>
              <a:t>17</a:t>
            </a:r>
            <a:endParaRPr lang="ru-RU" sz="1000" b="1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3728720" y="2481580"/>
            <a:ext cx="5112385" cy="1236980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pPr algn="ctr"/>
            <a:r>
              <a:rPr lang="ru-RU" altLang="en-US" sz="2800" dirty="0"/>
              <a:t>Как вы понимаете фразу</a:t>
            </a:r>
            <a:r>
              <a:rPr lang="en-US" altLang="ru-RU" sz="2800" dirty="0"/>
              <a:t> "</a:t>
            </a:r>
            <a:r>
              <a:rPr lang="en-US" altLang="en-US" sz="2800" dirty="0"/>
              <a:t>Мы</a:t>
            </a:r>
            <a:r>
              <a:rPr lang="en-US" altLang="ru-RU" sz="2800" dirty="0"/>
              <a:t> </a:t>
            </a:r>
            <a:r>
              <a:rPr lang="en-US" altLang="en-US" sz="2800" dirty="0"/>
              <a:t>помним</a:t>
            </a:r>
            <a:r>
              <a:rPr lang="en-US" altLang="ru-RU" sz="2800" dirty="0"/>
              <a:t>, </a:t>
            </a:r>
            <a:r>
              <a:rPr lang="en-US" altLang="en-US" sz="2800" dirty="0"/>
              <a:t>мы</a:t>
            </a:r>
            <a:r>
              <a:rPr lang="en-US" altLang="ru-RU" sz="2800" dirty="0"/>
              <a:t> </a:t>
            </a:r>
            <a:r>
              <a:rPr lang="en-US" altLang="en-US" sz="2800" dirty="0"/>
              <a:t>гордимся</a:t>
            </a:r>
            <a:r>
              <a:rPr lang="en-US" altLang="ru-RU" sz="2800" dirty="0"/>
              <a:t>!"?</a:t>
            </a:r>
            <a:endParaRPr lang="en-US" altLang="ru-RU" sz="2800" dirty="0"/>
          </a:p>
        </p:txBody>
      </p:sp>
      <p:sp>
        <p:nvSpPr>
          <p:cNvPr id="17" name="Управляющая кнопка: назад 16">
            <a:hlinkClick r:id="rId2" action="ppaction://hlinksldjump" highlightClick="1"/>
          </p:cNvPr>
          <p:cNvSpPr/>
          <p:nvPr/>
        </p:nvSpPr>
        <p:spPr>
          <a:xfrm>
            <a:off x="8548914" y="5979886"/>
            <a:ext cx="380804" cy="303784"/>
          </a:xfrm>
          <a:prstGeom prst="actionButtonBackPrevious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6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5-конечная звезда 3"/>
          <p:cNvSpPr/>
          <p:nvPr/>
        </p:nvSpPr>
        <p:spPr>
          <a:xfrm>
            <a:off x="2339752" y="260648"/>
            <a:ext cx="1071570" cy="857256"/>
          </a:xfrm>
          <a:prstGeom prst="star5">
            <a:avLst/>
          </a:prstGeom>
          <a:solidFill>
            <a:srgbClr val="FF3300"/>
          </a:solidFill>
          <a:ln>
            <a:solidFill>
              <a:srgbClr val="C00000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000" b="1" dirty="0"/>
          </a:p>
        </p:txBody>
      </p:sp>
      <p:sp>
        <p:nvSpPr>
          <p:cNvPr id="5" name="5-конечная звезда 4"/>
          <p:cNvSpPr/>
          <p:nvPr/>
        </p:nvSpPr>
        <p:spPr>
          <a:xfrm>
            <a:off x="3347864" y="260648"/>
            <a:ext cx="1071570" cy="857256"/>
          </a:xfrm>
          <a:prstGeom prst="star5">
            <a:avLst/>
          </a:prstGeom>
          <a:solidFill>
            <a:srgbClr val="FF3300"/>
          </a:solidFill>
          <a:ln>
            <a:solidFill>
              <a:srgbClr val="C00000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000" b="1" dirty="0"/>
          </a:p>
        </p:txBody>
      </p:sp>
      <p:sp>
        <p:nvSpPr>
          <p:cNvPr id="12" name="5-конечная звезда 11"/>
          <p:cNvSpPr/>
          <p:nvPr/>
        </p:nvSpPr>
        <p:spPr>
          <a:xfrm>
            <a:off x="4499992" y="260648"/>
            <a:ext cx="1071570" cy="857256"/>
          </a:xfrm>
          <a:prstGeom prst="star5">
            <a:avLst/>
          </a:prstGeom>
          <a:solidFill>
            <a:srgbClr val="FF3300"/>
          </a:solidFill>
          <a:ln>
            <a:solidFill>
              <a:srgbClr val="C00000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000" b="1" dirty="0"/>
          </a:p>
        </p:txBody>
      </p:sp>
      <p:sp>
        <p:nvSpPr>
          <p:cNvPr id="13" name="5-конечная звезда 12"/>
          <p:cNvSpPr/>
          <p:nvPr/>
        </p:nvSpPr>
        <p:spPr>
          <a:xfrm>
            <a:off x="5652120" y="260648"/>
            <a:ext cx="1071570" cy="857256"/>
          </a:xfrm>
          <a:prstGeom prst="star5">
            <a:avLst/>
          </a:prstGeom>
          <a:solidFill>
            <a:srgbClr val="FF3300"/>
          </a:solidFill>
          <a:ln>
            <a:solidFill>
              <a:srgbClr val="C00000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000" b="1" dirty="0"/>
          </a:p>
        </p:txBody>
      </p:sp>
      <p:sp>
        <p:nvSpPr>
          <p:cNvPr id="14" name="5-конечная звезда 13"/>
          <p:cNvSpPr/>
          <p:nvPr/>
        </p:nvSpPr>
        <p:spPr>
          <a:xfrm>
            <a:off x="6804248" y="260648"/>
            <a:ext cx="1071570" cy="857256"/>
          </a:xfrm>
          <a:prstGeom prst="star5">
            <a:avLst/>
          </a:prstGeom>
          <a:solidFill>
            <a:srgbClr val="FF3300"/>
          </a:solidFill>
          <a:ln>
            <a:solidFill>
              <a:srgbClr val="C00000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000" b="1" dirty="0"/>
          </a:p>
        </p:txBody>
      </p:sp>
      <p:sp>
        <p:nvSpPr>
          <p:cNvPr id="35" name="5-конечная звезда 34"/>
          <p:cNvSpPr/>
          <p:nvPr/>
        </p:nvSpPr>
        <p:spPr>
          <a:xfrm>
            <a:off x="7884368" y="260648"/>
            <a:ext cx="1071570" cy="857256"/>
          </a:xfrm>
          <a:prstGeom prst="star5">
            <a:avLst/>
          </a:prstGeom>
          <a:solidFill>
            <a:srgbClr val="FF3300"/>
          </a:solidFill>
          <a:ln>
            <a:solidFill>
              <a:srgbClr val="C00000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000" b="1" dirty="0"/>
          </a:p>
        </p:txBody>
      </p:sp>
      <p:sp>
        <p:nvSpPr>
          <p:cNvPr id="36" name="5-конечная звезда 35"/>
          <p:cNvSpPr/>
          <p:nvPr/>
        </p:nvSpPr>
        <p:spPr>
          <a:xfrm>
            <a:off x="2339752" y="1412776"/>
            <a:ext cx="1071570" cy="857256"/>
          </a:xfrm>
          <a:prstGeom prst="star5">
            <a:avLst/>
          </a:prstGeom>
          <a:solidFill>
            <a:srgbClr val="FF3300"/>
          </a:solidFill>
          <a:ln>
            <a:solidFill>
              <a:srgbClr val="C00000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000" b="1" dirty="0"/>
          </a:p>
        </p:txBody>
      </p:sp>
      <p:sp>
        <p:nvSpPr>
          <p:cNvPr id="37" name="5-конечная звезда 36"/>
          <p:cNvSpPr/>
          <p:nvPr/>
        </p:nvSpPr>
        <p:spPr>
          <a:xfrm>
            <a:off x="3419872" y="1412776"/>
            <a:ext cx="1071570" cy="857256"/>
          </a:xfrm>
          <a:prstGeom prst="star5">
            <a:avLst/>
          </a:prstGeom>
          <a:solidFill>
            <a:srgbClr val="FF3300"/>
          </a:solidFill>
          <a:ln>
            <a:solidFill>
              <a:srgbClr val="C00000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000" b="1" dirty="0"/>
          </a:p>
        </p:txBody>
      </p:sp>
      <p:sp>
        <p:nvSpPr>
          <p:cNvPr id="39" name="5-конечная звезда 38"/>
          <p:cNvSpPr/>
          <p:nvPr/>
        </p:nvSpPr>
        <p:spPr>
          <a:xfrm>
            <a:off x="4499992" y="1412776"/>
            <a:ext cx="1071570" cy="857256"/>
          </a:xfrm>
          <a:prstGeom prst="star5">
            <a:avLst/>
          </a:prstGeom>
          <a:solidFill>
            <a:srgbClr val="FF3300"/>
          </a:solidFill>
          <a:ln>
            <a:solidFill>
              <a:srgbClr val="C00000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000" b="1" dirty="0"/>
          </a:p>
        </p:txBody>
      </p:sp>
      <p:sp>
        <p:nvSpPr>
          <p:cNvPr id="40" name="5-конечная звезда 39"/>
          <p:cNvSpPr/>
          <p:nvPr/>
        </p:nvSpPr>
        <p:spPr>
          <a:xfrm>
            <a:off x="5652120" y="1412776"/>
            <a:ext cx="1071570" cy="857256"/>
          </a:xfrm>
          <a:prstGeom prst="star5">
            <a:avLst/>
          </a:prstGeom>
          <a:solidFill>
            <a:srgbClr val="FF3300"/>
          </a:solidFill>
          <a:ln>
            <a:solidFill>
              <a:srgbClr val="C00000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000" b="1" dirty="0"/>
          </a:p>
        </p:txBody>
      </p:sp>
      <p:sp>
        <p:nvSpPr>
          <p:cNvPr id="41" name="5-конечная звезда 40"/>
          <p:cNvSpPr/>
          <p:nvPr/>
        </p:nvSpPr>
        <p:spPr>
          <a:xfrm>
            <a:off x="6732240" y="1412776"/>
            <a:ext cx="1071570" cy="857256"/>
          </a:xfrm>
          <a:prstGeom prst="star5">
            <a:avLst/>
          </a:prstGeom>
          <a:solidFill>
            <a:srgbClr val="FF3300"/>
          </a:solidFill>
          <a:ln>
            <a:solidFill>
              <a:srgbClr val="C00000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000" b="1" dirty="0"/>
          </a:p>
        </p:txBody>
      </p:sp>
      <p:sp>
        <p:nvSpPr>
          <p:cNvPr id="42" name="5-конечная звезда 41">
            <a:hlinkClick r:id="rId1" action="ppaction://hlinksldjump"/>
          </p:cNvPr>
          <p:cNvSpPr/>
          <p:nvPr/>
        </p:nvSpPr>
        <p:spPr>
          <a:xfrm>
            <a:off x="7812360" y="1412776"/>
            <a:ext cx="1071570" cy="857256"/>
          </a:xfrm>
          <a:prstGeom prst="star5">
            <a:avLst/>
          </a:prstGeom>
          <a:solidFill>
            <a:srgbClr val="FF3300"/>
          </a:solidFill>
          <a:ln>
            <a:solidFill>
              <a:srgbClr val="C00000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000" b="1" dirty="0"/>
          </a:p>
        </p:txBody>
      </p:sp>
      <p:sp>
        <p:nvSpPr>
          <p:cNvPr id="43" name="5-конечная звезда 42"/>
          <p:cNvSpPr/>
          <p:nvPr/>
        </p:nvSpPr>
        <p:spPr>
          <a:xfrm>
            <a:off x="2327278" y="2492896"/>
            <a:ext cx="1071570" cy="857256"/>
          </a:xfrm>
          <a:prstGeom prst="star5">
            <a:avLst/>
          </a:prstGeom>
          <a:solidFill>
            <a:srgbClr val="FF3300"/>
          </a:solidFill>
          <a:ln>
            <a:solidFill>
              <a:srgbClr val="C00000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000" b="1" dirty="0"/>
          </a:p>
        </p:txBody>
      </p:sp>
      <p:sp>
        <p:nvSpPr>
          <p:cNvPr id="44" name="5-конечная звезда 43"/>
          <p:cNvSpPr/>
          <p:nvPr/>
        </p:nvSpPr>
        <p:spPr>
          <a:xfrm>
            <a:off x="3419872" y="2492896"/>
            <a:ext cx="1071570" cy="857256"/>
          </a:xfrm>
          <a:prstGeom prst="star5">
            <a:avLst/>
          </a:prstGeom>
          <a:solidFill>
            <a:srgbClr val="FF3300"/>
          </a:solidFill>
          <a:ln>
            <a:solidFill>
              <a:srgbClr val="C00000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000" b="1" dirty="0"/>
          </a:p>
        </p:txBody>
      </p:sp>
      <p:sp>
        <p:nvSpPr>
          <p:cNvPr id="46" name="5-конечная звезда 45"/>
          <p:cNvSpPr/>
          <p:nvPr/>
        </p:nvSpPr>
        <p:spPr>
          <a:xfrm>
            <a:off x="4499992" y="2492896"/>
            <a:ext cx="1071570" cy="857256"/>
          </a:xfrm>
          <a:prstGeom prst="star5">
            <a:avLst/>
          </a:prstGeom>
          <a:solidFill>
            <a:srgbClr val="FF3300"/>
          </a:solidFill>
          <a:ln>
            <a:solidFill>
              <a:srgbClr val="C00000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000" b="1" dirty="0"/>
          </a:p>
        </p:txBody>
      </p:sp>
      <p:sp>
        <p:nvSpPr>
          <p:cNvPr id="47" name="5-конечная звезда 46"/>
          <p:cNvSpPr/>
          <p:nvPr/>
        </p:nvSpPr>
        <p:spPr>
          <a:xfrm>
            <a:off x="5580112" y="2492896"/>
            <a:ext cx="1071570" cy="857256"/>
          </a:xfrm>
          <a:prstGeom prst="star5">
            <a:avLst/>
          </a:prstGeom>
          <a:solidFill>
            <a:srgbClr val="FF3300"/>
          </a:solidFill>
          <a:ln>
            <a:solidFill>
              <a:srgbClr val="C00000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000" b="1" dirty="0"/>
          </a:p>
        </p:txBody>
      </p:sp>
      <p:sp>
        <p:nvSpPr>
          <p:cNvPr id="48" name="5-конечная звезда 47"/>
          <p:cNvSpPr/>
          <p:nvPr/>
        </p:nvSpPr>
        <p:spPr>
          <a:xfrm>
            <a:off x="6732240" y="2492896"/>
            <a:ext cx="1071570" cy="857256"/>
          </a:xfrm>
          <a:prstGeom prst="star5">
            <a:avLst/>
          </a:prstGeom>
          <a:solidFill>
            <a:srgbClr val="FF3300"/>
          </a:solidFill>
          <a:ln>
            <a:solidFill>
              <a:srgbClr val="C00000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000" b="1" dirty="0"/>
          </a:p>
        </p:txBody>
      </p:sp>
      <p:sp>
        <p:nvSpPr>
          <p:cNvPr id="49" name="5-конечная звезда 48"/>
          <p:cNvSpPr/>
          <p:nvPr/>
        </p:nvSpPr>
        <p:spPr>
          <a:xfrm>
            <a:off x="7884368" y="2492896"/>
            <a:ext cx="1071570" cy="857256"/>
          </a:xfrm>
          <a:prstGeom prst="star5">
            <a:avLst/>
          </a:prstGeom>
          <a:solidFill>
            <a:srgbClr val="FF3300"/>
          </a:solidFill>
          <a:ln>
            <a:solidFill>
              <a:srgbClr val="C00000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000" b="1" dirty="0"/>
          </a:p>
        </p:txBody>
      </p:sp>
      <p:sp>
        <p:nvSpPr>
          <p:cNvPr id="50" name="5-конечная звезда 49"/>
          <p:cNvSpPr/>
          <p:nvPr/>
        </p:nvSpPr>
        <p:spPr>
          <a:xfrm>
            <a:off x="2339752" y="3645024"/>
            <a:ext cx="1071570" cy="857256"/>
          </a:xfrm>
          <a:prstGeom prst="star5">
            <a:avLst/>
          </a:prstGeom>
          <a:solidFill>
            <a:srgbClr val="FF3300"/>
          </a:solidFill>
          <a:ln>
            <a:solidFill>
              <a:srgbClr val="C00000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000" b="1" dirty="0"/>
          </a:p>
        </p:txBody>
      </p:sp>
      <p:sp>
        <p:nvSpPr>
          <p:cNvPr id="51" name="5-конечная звезда 50"/>
          <p:cNvSpPr/>
          <p:nvPr/>
        </p:nvSpPr>
        <p:spPr>
          <a:xfrm>
            <a:off x="3419872" y="3645024"/>
            <a:ext cx="1071570" cy="857256"/>
          </a:xfrm>
          <a:prstGeom prst="star5">
            <a:avLst/>
          </a:prstGeom>
          <a:solidFill>
            <a:srgbClr val="FF3300"/>
          </a:solidFill>
          <a:ln>
            <a:solidFill>
              <a:srgbClr val="C00000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000" b="1" dirty="0"/>
          </a:p>
        </p:txBody>
      </p:sp>
      <p:sp>
        <p:nvSpPr>
          <p:cNvPr id="53" name="5-конечная звезда 52"/>
          <p:cNvSpPr/>
          <p:nvPr/>
        </p:nvSpPr>
        <p:spPr>
          <a:xfrm>
            <a:off x="4499992" y="3645024"/>
            <a:ext cx="1071570" cy="857256"/>
          </a:xfrm>
          <a:prstGeom prst="star5">
            <a:avLst/>
          </a:prstGeom>
          <a:solidFill>
            <a:srgbClr val="FF3300"/>
          </a:solidFill>
          <a:ln>
            <a:solidFill>
              <a:srgbClr val="C00000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000" b="1" dirty="0"/>
          </a:p>
        </p:txBody>
      </p:sp>
      <p:sp>
        <p:nvSpPr>
          <p:cNvPr id="54" name="5-конечная звезда 53"/>
          <p:cNvSpPr/>
          <p:nvPr/>
        </p:nvSpPr>
        <p:spPr>
          <a:xfrm>
            <a:off x="5652120" y="3645024"/>
            <a:ext cx="1071570" cy="857256"/>
          </a:xfrm>
          <a:prstGeom prst="star5">
            <a:avLst/>
          </a:prstGeom>
          <a:solidFill>
            <a:srgbClr val="FF3300"/>
          </a:solidFill>
          <a:ln>
            <a:solidFill>
              <a:srgbClr val="C00000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000" b="1" dirty="0"/>
          </a:p>
        </p:txBody>
      </p:sp>
      <p:sp>
        <p:nvSpPr>
          <p:cNvPr id="55" name="5-конечная звезда 54"/>
          <p:cNvSpPr/>
          <p:nvPr/>
        </p:nvSpPr>
        <p:spPr>
          <a:xfrm>
            <a:off x="6732240" y="3645024"/>
            <a:ext cx="1071570" cy="857256"/>
          </a:xfrm>
          <a:prstGeom prst="star5">
            <a:avLst/>
          </a:prstGeom>
          <a:solidFill>
            <a:srgbClr val="FF3300"/>
          </a:solidFill>
          <a:ln>
            <a:solidFill>
              <a:srgbClr val="C00000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000" b="1" dirty="0"/>
          </a:p>
        </p:txBody>
      </p:sp>
      <p:sp>
        <p:nvSpPr>
          <p:cNvPr id="56" name="5-конечная звезда 55"/>
          <p:cNvSpPr/>
          <p:nvPr/>
        </p:nvSpPr>
        <p:spPr>
          <a:xfrm>
            <a:off x="7812360" y="3645024"/>
            <a:ext cx="1071570" cy="857256"/>
          </a:xfrm>
          <a:prstGeom prst="star5">
            <a:avLst/>
          </a:prstGeom>
          <a:solidFill>
            <a:srgbClr val="FF3300"/>
          </a:solidFill>
          <a:ln>
            <a:solidFill>
              <a:srgbClr val="C00000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000" b="1" dirty="0"/>
          </a:p>
        </p:txBody>
      </p:sp>
      <p:sp>
        <p:nvSpPr>
          <p:cNvPr id="64" name="5-конечная звезда 63"/>
          <p:cNvSpPr/>
          <p:nvPr/>
        </p:nvSpPr>
        <p:spPr>
          <a:xfrm>
            <a:off x="2339752" y="4797152"/>
            <a:ext cx="1071570" cy="857256"/>
          </a:xfrm>
          <a:prstGeom prst="star5">
            <a:avLst/>
          </a:prstGeom>
          <a:solidFill>
            <a:srgbClr val="FF3300"/>
          </a:solidFill>
          <a:ln>
            <a:solidFill>
              <a:srgbClr val="C00000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000" b="1" dirty="0"/>
          </a:p>
        </p:txBody>
      </p:sp>
      <p:sp>
        <p:nvSpPr>
          <p:cNvPr id="65" name="5-конечная звезда 64"/>
          <p:cNvSpPr/>
          <p:nvPr/>
        </p:nvSpPr>
        <p:spPr>
          <a:xfrm>
            <a:off x="3419872" y="4797152"/>
            <a:ext cx="1071570" cy="857256"/>
          </a:xfrm>
          <a:prstGeom prst="star5">
            <a:avLst/>
          </a:prstGeom>
          <a:solidFill>
            <a:srgbClr val="FF3300"/>
          </a:solidFill>
          <a:ln>
            <a:solidFill>
              <a:srgbClr val="C00000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000" b="1" dirty="0"/>
          </a:p>
        </p:txBody>
      </p:sp>
      <p:sp>
        <p:nvSpPr>
          <p:cNvPr id="67" name="5-конечная звезда 66"/>
          <p:cNvSpPr/>
          <p:nvPr/>
        </p:nvSpPr>
        <p:spPr>
          <a:xfrm>
            <a:off x="4499992" y="4797152"/>
            <a:ext cx="1071570" cy="857256"/>
          </a:xfrm>
          <a:prstGeom prst="star5">
            <a:avLst/>
          </a:prstGeom>
          <a:solidFill>
            <a:srgbClr val="FF3300"/>
          </a:solidFill>
          <a:ln>
            <a:solidFill>
              <a:srgbClr val="C00000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000" b="1" dirty="0"/>
          </a:p>
        </p:txBody>
      </p:sp>
      <p:sp>
        <p:nvSpPr>
          <p:cNvPr id="68" name="5-конечная звезда 67"/>
          <p:cNvSpPr/>
          <p:nvPr/>
        </p:nvSpPr>
        <p:spPr>
          <a:xfrm>
            <a:off x="5652120" y="4797152"/>
            <a:ext cx="1071570" cy="857256"/>
          </a:xfrm>
          <a:prstGeom prst="star5">
            <a:avLst/>
          </a:prstGeom>
          <a:solidFill>
            <a:srgbClr val="FF3300"/>
          </a:solidFill>
          <a:ln>
            <a:solidFill>
              <a:srgbClr val="C00000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000" b="1" dirty="0"/>
          </a:p>
        </p:txBody>
      </p:sp>
      <p:sp>
        <p:nvSpPr>
          <p:cNvPr id="69" name="5-конечная звезда 68"/>
          <p:cNvSpPr/>
          <p:nvPr/>
        </p:nvSpPr>
        <p:spPr>
          <a:xfrm>
            <a:off x="6804248" y="4797152"/>
            <a:ext cx="1071570" cy="857256"/>
          </a:xfrm>
          <a:prstGeom prst="star5">
            <a:avLst/>
          </a:prstGeom>
          <a:solidFill>
            <a:srgbClr val="FF3300"/>
          </a:solidFill>
          <a:ln>
            <a:solidFill>
              <a:srgbClr val="C00000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000" b="1" dirty="0"/>
          </a:p>
        </p:txBody>
      </p:sp>
      <p:sp>
        <p:nvSpPr>
          <p:cNvPr id="70" name="5-конечная звезда 69"/>
          <p:cNvSpPr/>
          <p:nvPr/>
        </p:nvSpPr>
        <p:spPr>
          <a:xfrm>
            <a:off x="7884368" y="4797152"/>
            <a:ext cx="1071570" cy="857256"/>
          </a:xfrm>
          <a:prstGeom prst="star5">
            <a:avLst/>
          </a:prstGeom>
          <a:solidFill>
            <a:srgbClr val="FF3300"/>
          </a:solidFill>
          <a:ln>
            <a:solidFill>
              <a:srgbClr val="C00000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000" b="1" dirty="0"/>
          </a:p>
        </p:txBody>
      </p:sp>
      <p:sp>
        <p:nvSpPr>
          <p:cNvPr id="57" name="TextBox 56">
            <a:hlinkClick r:id="rId2" action="ppaction://hlinksldjump"/>
          </p:cNvPr>
          <p:cNvSpPr txBox="1"/>
          <p:nvPr/>
        </p:nvSpPr>
        <p:spPr>
          <a:xfrm>
            <a:off x="2569435" y="5009374"/>
            <a:ext cx="7200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25</a:t>
            </a:r>
            <a:endParaRPr lang="ru-RU" sz="2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0" name="TextBox 59">
            <a:hlinkClick r:id="rId1" action="ppaction://hlinksldjump"/>
          </p:cNvPr>
          <p:cNvSpPr txBox="1"/>
          <p:nvPr/>
        </p:nvSpPr>
        <p:spPr>
          <a:xfrm>
            <a:off x="2664643" y="444506"/>
            <a:ext cx="4286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ru-RU" sz="2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" name="TextBox 60">
            <a:hlinkClick r:id="rId3" action="ppaction://hlinksldjump"/>
          </p:cNvPr>
          <p:cNvSpPr txBox="1"/>
          <p:nvPr/>
        </p:nvSpPr>
        <p:spPr>
          <a:xfrm>
            <a:off x="3659172" y="444506"/>
            <a:ext cx="4286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ru-RU" sz="2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2" name="TextBox 61">
            <a:hlinkClick r:id="rId4" action="ppaction://hlinksldjump"/>
          </p:cNvPr>
          <p:cNvSpPr txBox="1"/>
          <p:nvPr/>
        </p:nvSpPr>
        <p:spPr>
          <a:xfrm>
            <a:off x="4821463" y="466219"/>
            <a:ext cx="4286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ru-RU" sz="2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3" name="TextBox 62">
            <a:hlinkClick r:id="rId5" action="ppaction://hlinksldjump"/>
          </p:cNvPr>
          <p:cNvSpPr txBox="1"/>
          <p:nvPr/>
        </p:nvSpPr>
        <p:spPr>
          <a:xfrm>
            <a:off x="5973591" y="461934"/>
            <a:ext cx="4286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endParaRPr lang="ru-RU" sz="2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8" name="TextBox 77">
            <a:hlinkClick r:id="rId6" action="ppaction://hlinksldjump"/>
          </p:cNvPr>
          <p:cNvSpPr txBox="1"/>
          <p:nvPr/>
        </p:nvSpPr>
        <p:spPr>
          <a:xfrm>
            <a:off x="7125719" y="449283"/>
            <a:ext cx="4286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endParaRPr lang="ru-RU" sz="2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9" name="TextBox 78">
            <a:hlinkClick r:id="rId7" action="ppaction://hlinksldjump"/>
          </p:cNvPr>
          <p:cNvSpPr txBox="1"/>
          <p:nvPr/>
        </p:nvSpPr>
        <p:spPr>
          <a:xfrm>
            <a:off x="8245712" y="434418"/>
            <a:ext cx="4286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endParaRPr lang="ru-RU" sz="2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0" name="TextBox 79">
            <a:hlinkClick r:id="rId8" action="ppaction://hlinksldjump"/>
          </p:cNvPr>
          <p:cNvSpPr txBox="1"/>
          <p:nvPr/>
        </p:nvSpPr>
        <p:spPr>
          <a:xfrm>
            <a:off x="3634651" y="4970481"/>
            <a:ext cx="7200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26</a:t>
            </a:r>
            <a:endParaRPr lang="ru-RU" sz="2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1" name="TextBox 80">
            <a:hlinkClick r:id="rId9" action="ppaction://hlinksldjump"/>
          </p:cNvPr>
          <p:cNvSpPr txBox="1"/>
          <p:nvPr/>
        </p:nvSpPr>
        <p:spPr>
          <a:xfrm>
            <a:off x="4718010" y="4985881"/>
            <a:ext cx="7920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27</a:t>
            </a:r>
            <a:endParaRPr lang="ru-RU" sz="2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2" name="TextBox 81">
            <a:hlinkClick r:id="rId10" action="ppaction://hlinksldjump"/>
          </p:cNvPr>
          <p:cNvSpPr txBox="1"/>
          <p:nvPr/>
        </p:nvSpPr>
        <p:spPr>
          <a:xfrm>
            <a:off x="5884914" y="4970481"/>
            <a:ext cx="7200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28</a:t>
            </a:r>
            <a:endParaRPr lang="ru-RU" sz="2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3" name="TextBox 82">
            <a:hlinkClick r:id="rId11" action="ppaction://hlinksldjump"/>
          </p:cNvPr>
          <p:cNvSpPr txBox="1"/>
          <p:nvPr/>
        </p:nvSpPr>
        <p:spPr>
          <a:xfrm>
            <a:off x="7005526" y="4985881"/>
            <a:ext cx="7920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29</a:t>
            </a:r>
            <a:endParaRPr lang="ru-RU" sz="2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4" name="TextBox 83">
            <a:hlinkClick r:id="rId12" action="ppaction://hlinksldjump"/>
          </p:cNvPr>
          <p:cNvSpPr txBox="1"/>
          <p:nvPr/>
        </p:nvSpPr>
        <p:spPr>
          <a:xfrm>
            <a:off x="8107213" y="4994860"/>
            <a:ext cx="7200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30</a:t>
            </a:r>
            <a:endParaRPr lang="ru-RU" sz="2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8" name="TextBox 57">
            <a:hlinkClick r:id="rId13" action="ppaction://hlinksldjump"/>
          </p:cNvPr>
          <p:cNvSpPr txBox="1"/>
          <p:nvPr/>
        </p:nvSpPr>
        <p:spPr>
          <a:xfrm>
            <a:off x="2545631" y="2673976"/>
            <a:ext cx="7200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13</a:t>
            </a:r>
            <a:endParaRPr lang="ru-RU" sz="2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5" name="TextBox 84">
            <a:hlinkClick r:id="rId14" action="ppaction://hlinksldjump"/>
          </p:cNvPr>
          <p:cNvSpPr txBox="1"/>
          <p:nvPr/>
        </p:nvSpPr>
        <p:spPr>
          <a:xfrm>
            <a:off x="3617201" y="2678485"/>
            <a:ext cx="7200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14</a:t>
            </a:r>
            <a:endParaRPr lang="ru-RU" sz="2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6" name="TextBox 85">
            <a:hlinkClick r:id="rId15" action="ppaction://hlinksldjump"/>
          </p:cNvPr>
          <p:cNvSpPr txBox="1"/>
          <p:nvPr/>
        </p:nvSpPr>
        <p:spPr>
          <a:xfrm>
            <a:off x="4675737" y="2667609"/>
            <a:ext cx="7200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15</a:t>
            </a:r>
            <a:endParaRPr lang="ru-RU" sz="2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7" name="TextBox 86">
            <a:hlinkClick r:id="rId16" action="ppaction://hlinksldjump"/>
          </p:cNvPr>
          <p:cNvSpPr txBox="1"/>
          <p:nvPr/>
        </p:nvSpPr>
        <p:spPr>
          <a:xfrm>
            <a:off x="5796136" y="2667609"/>
            <a:ext cx="7200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16</a:t>
            </a:r>
            <a:endParaRPr lang="ru-RU" sz="2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8" name="TextBox 87">
            <a:hlinkClick r:id="rId17" action="ppaction://hlinksldjump"/>
          </p:cNvPr>
          <p:cNvSpPr txBox="1"/>
          <p:nvPr/>
        </p:nvSpPr>
        <p:spPr>
          <a:xfrm>
            <a:off x="6948264" y="2649295"/>
            <a:ext cx="7200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17</a:t>
            </a:r>
            <a:endParaRPr lang="ru-RU" sz="2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9" name="TextBox 88">
            <a:hlinkClick r:id="rId18" action="ppaction://hlinksldjump"/>
          </p:cNvPr>
          <p:cNvSpPr txBox="1"/>
          <p:nvPr/>
        </p:nvSpPr>
        <p:spPr>
          <a:xfrm>
            <a:off x="8100392" y="2667609"/>
            <a:ext cx="7200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18</a:t>
            </a:r>
            <a:endParaRPr lang="ru-RU" sz="2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6" name="TextBox 95">
            <a:hlinkClick r:id="rId19" action="ppaction://hlinksldjump"/>
          </p:cNvPr>
          <p:cNvSpPr txBox="1"/>
          <p:nvPr/>
        </p:nvSpPr>
        <p:spPr>
          <a:xfrm>
            <a:off x="2568871" y="3835694"/>
            <a:ext cx="7920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19</a:t>
            </a:r>
            <a:endParaRPr lang="ru-RU" sz="2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7" name="TextBox 96">
            <a:hlinkClick r:id="rId20" action="ppaction://hlinksldjump"/>
          </p:cNvPr>
          <p:cNvSpPr txBox="1"/>
          <p:nvPr/>
        </p:nvSpPr>
        <p:spPr>
          <a:xfrm>
            <a:off x="3617201" y="3835694"/>
            <a:ext cx="7920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</a:t>
            </a:r>
            <a:endParaRPr lang="ru-RU" sz="2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8" name="TextBox 97">
            <a:hlinkClick r:id="rId21" action="ppaction://hlinksldjump"/>
          </p:cNvPr>
          <p:cNvSpPr txBox="1"/>
          <p:nvPr/>
        </p:nvSpPr>
        <p:spPr>
          <a:xfrm>
            <a:off x="4724566" y="3835694"/>
            <a:ext cx="7200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21</a:t>
            </a:r>
            <a:endParaRPr lang="ru-RU" sz="2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9" name="TextBox 98">
            <a:hlinkClick r:id="rId22" action="ppaction://hlinksldjump"/>
          </p:cNvPr>
          <p:cNvSpPr txBox="1"/>
          <p:nvPr/>
        </p:nvSpPr>
        <p:spPr>
          <a:xfrm>
            <a:off x="5884914" y="3812692"/>
            <a:ext cx="7200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22</a:t>
            </a:r>
            <a:endParaRPr lang="ru-RU" sz="2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0" name="TextBox 99">
            <a:hlinkClick r:id="rId23" action="ppaction://hlinksldjump"/>
          </p:cNvPr>
          <p:cNvSpPr txBox="1"/>
          <p:nvPr/>
        </p:nvSpPr>
        <p:spPr>
          <a:xfrm>
            <a:off x="6961983" y="3835694"/>
            <a:ext cx="7920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23</a:t>
            </a:r>
            <a:endParaRPr lang="ru-RU" sz="2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1" name="TextBox 100">
            <a:hlinkClick r:id="rId24" action="ppaction://hlinksldjump"/>
          </p:cNvPr>
          <p:cNvSpPr txBox="1"/>
          <p:nvPr/>
        </p:nvSpPr>
        <p:spPr>
          <a:xfrm>
            <a:off x="8028384" y="3830317"/>
            <a:ext cx="7200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24</a:t>
            </a:r>
            <a:endParaRPr lang="ru-RU" sz="2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2" name="TextBox 101">
            <a:hlinkClick r:id="rId25" action="ppaction://hlinksldjump"/>
          </p:cNvPr>
          <p:cNvSpPr txBox="1"/>
          <p:nvPr/>
        </p:nvSpPr>
        <p:spPr>
          <a:xfrm>
            <a:off x="2661223" y="1609174"/>
            <a:ext cx="4286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endParaRPr lang="ru-RU" sz="2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3" name="TextBox 102">
            <a:hlinkClick r:id="rId26" action="ppaction://hlinksldjump"/>
          </p:cNvPr>
          <p:cNvSpPr txBox="1"/>
          <p:nvPr/>
        </p:nvSpPr>
        <p:spPr>
          <a:xfrm>
            <a:off x="3780377" y="1598490"/>
            <a:ext cx="4286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endParaRPr lang="ru-RU" sz="2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4" name="TextBox 103">
            <a:hlinkClick r:id="rId27" action="ppaction://hlinksldjump"/>
          </p:cNvPr>
          <p:cNvSpPr txBox="1"/>
          <p:nvPr/>
        </p:nvSpPr>
        <p:spPr>
          <a:xfrm>
            <a:off x="4821463" y="1585488"/>
            <a:ext cx="4286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  <a:endParaRPr lang="ru-RU" sz="2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5" name="TextBox 104">
            <a:hlinkClick r:id="rId28" action="ppaction://hlinksldjump"/>
          </p:cNvPr>
          <p:cNvSpPr txBox="1"/>
          <p:nvPr/>
        </p:nvSpPr>
        <p:spPr>
          <a:xfrm>
            <a:off x="5868144" y="1616424"/>
            <a:ext cx="8640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  <a:endParaRPr lang="ru-RU" sz="2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6" name="TextBox 105">
            <a:hlinkClick r:id="rId29" action="ppaction://hlinksldjump"/>
          </p:cNvPr>
          <p:cNvSpPr txBox="1"/>
          <p:nvPr/>
        </p:nvSpPr>
        <p:spPr>
          <a:xfrm>
            <a:off x="6956814" y="1616424"/>
            <a:ext cx="7200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11</a:t>
            </a:r>
            <a:endParaRPr lang="ru-RU" sz="2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7" name="TextBox 106">
            <a:hlinkClick r:id="rId30" action="ppaction://hlinksldjump"/>
          </p:cNvPr>
          <p:cNvSpPr txBox="1"/>
          <p:nvPr/>
        </p:nvSpPr>
        <p:spPr>
          <a:xfrm>
            <a:off x="8028384" y="1580212"/>
            <a:ext cx="7920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12</a:t>
            </a:r>
            <a:endParaRPr lang="ru-RU" sz="2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Изображение 2"/>
          <p:cNvPicPr/>
          <p:nvPr/>
        </p:nvPicPr>
        <p:blipFill>
          <a:blip r:embed="rId31"/>
          <a:stretch>
            <a:fillRect/>
          </a:stretch>
        </p:blipFill>
        <p:spPr>
          <a:xfrm>
            <a:off x="-108585" y="1196975"/>
            <a:ext cx="2339340" cy="592645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xit" presetSubtype="16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7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6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xit" presetSubtype="16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" dur="500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0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6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xit" presetSubtype="16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" dur="500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1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6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xit" presetSubtype="16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" dur="500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2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6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xit" presetSubtype="16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anim calcmode="lin" valueType="num">
                                      <p:cBhvr>
                                        <p:cTn id="38" dur="500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0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3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7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3" presetClass="exit" presetSubtype="16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anim calcmode="lin" valueType="num">
                                      <p:cBhvr>
                                        <p:cTn id="46" dur="500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8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8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7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3" presetClass="exit" presetSubtype="16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anim calcmode="lin" valueType="num">
                                      <p:cBhvr>
                                        <p:cTn id="54" dur="500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6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9"/>
                  </p:tgtEl>
                </p:cond>
              </p:nextCondLst>
            </p:seq>
            <p:seq concurrent="1" nextAc="seek">
              <p:cTn id="58" restart="whenNotActive" fill="hold" evtFilter="cancelBubble" nodeType="interactiveSeq">
                <p:stCondLst>
                  <p:cond evt="onClick" delay="0">
                    <p:tgtEl>
                      <p:spTgt spid="8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9" fill="hold">
                      <p:stCondLst>
                        <p:cond delay="0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xit" presetSubtype="16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anim calcmode="lin" valueType="num">
                                      <p:cBhvr>
                                        <p:cTn id="62" dur="500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4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0"/>
                  </p:tgtEl>
                </p:cond>
              </p:nextCondLst>
            </p:seq>
            <p:seq concurrent="1" nextAc="seek">
              <p:cTn id="66" restart="whenNotActive" fill="hold" evtFilter="cancelBubble" nodeType="interactiveSeq">
                <p:stCondLst>
                  <p:cond evt="onClick" delay="0">
                    <p:tgtEl>
                      <p:spTgt spid="8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7" fill="hold">
                      <p:stCondLst>
                        <p:cond delay="0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53" presetClass="exit" presetSubtype="16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anim calcmode="lin" valueType="num">
                                      <p:cBhvr>
                                        <p:cTn id="70" dur="500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2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1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8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53" presetClass="exit" presetSubtype="16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anim calcmode="lin" valueType="num">
                                      <p:cBhvr>
                                        <p:cTn id="78" dur="500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0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2"/>
                  </p:tgtEl>
                </p:cond>
              </p:nextCondLst>
            </p:seq>
            <p:seq concurrent="1" nextAc="seek">
              <p:cTn id="82" restart="whenNotActive" fill="hold" evtFilter="cancelBubble" nodeType="interactiveSeq">
                <p:stCondLst>
                  <p:cond evt="onClick" delay="0">
                    <p:tgtEl>
                      <p:spTgt spid="8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3" fill="hold">
                      <p:stCondLst>
                        <p:cond delay="0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53" presetClass="exit" presetSubtype="16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anim calcmode="lin" valueType="num">
                                      <p:cBhvr>
                                        <p:cTn id="86" dur="500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8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3"/>
                  </p:tgtEl>
                </p:cond>
              </p:nextCondLst>
            </p:seq>
            <p:seq concurrent="1" nextAc="seek">
              <p:cTn id="90" restart="whenNotActive" fill="hold" evtFilter="cancelBubble" nodeType="interactiveSeq">
                <p:stCondLst>
                  <p:cond evt="onClick" delay="0">
                    <p:tgtEl>
                      <p:spTgt spid="8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1" fill="hold">
                      <p:stCondLst>
                        <p:cond delay="0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53" presetClass="exit" presetSubtype="16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anim calcmode="lin" valueType="num">
                                      <p:cBhvr>
                                        <p:cTn id="94" dur="500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6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4"/>
                  </p:tgtEl>
                </p:cond>
              </p:nextCondLst>
            </p:seq>
            <p:seq concurrent="1" nextAc="seek">
              <p:cTn id="98" restart="whenNotActive" fill="hold" evtFilter="cancelBubble" nodeType="interactiveSeq">
                <p:stCondLst>
                  <p:cond evt="onClick" delay="0">
                    <p:tgtEl>
                      <p:spTgt spid="5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9" fill="hold">
                      <p:stCondLst>
                        <p:cond delay="0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53" presetClass="exit" presetSubtype="16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2" dur="500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4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8"/>
                  </p:tgtEl>
                </p:cond>
              </p:nextCondLst>
            </p:seq>
            <p:seq concurrent="1" nextAc="seek">
              <p:cTn id="106" restart="whenNotActive" fill="hold" evtFilter="cancelBubble" nodeType="interactiveSeq">
                <p:stCondLst>
                  <p:cond evt="onClick" delay="0">
                    <p:tgtEl>
                      <p:spTgt spid="8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7" fill="hold">
                      <p:stCondLst>
                        <p:cond delay="0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53" presetClass="exit" presetSubtype="16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0" dur="500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12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5"/>
                  </p:tgtEl>
                </p:cond>
              </p:nextCondLst>
            </p:seq>
            <p:seq concurrent="1" nextAc="seek">
              <p:cTn id="114" restart="whenNotActive" fill="hold" evtFilter="cancelBubble" nodeType="interactiveSeq">
                <p:stCondLst>
                  <p:cond evt="onClick" delay="0">
                    <p:tgtEl>
                      <p:spTgt spid="8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5" fill="hold">
                      <p:stCondLst>
                        <p:cond delay="0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53" presetClass="exit" presetSubtype="16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8" dur="500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500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0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6"/>
                  </p:tgtEl>
                </p:cond>
              </p:nextCondLst>
            </p:seq>
            <p:seq concurrent="1" nextAc="seek">
              <p:cTn id="122" restart="whenNotActive" fill="hold" evtFilter="cancelBubble" nodeType="interactiveSeq">
                <p:stCondLst>
                  <p:cond evt="onClick" delay="0">
                    <p:tgtEl>
                      <p:spTgt spid="8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3" fill="hold">
                      <p:stCondLst>
                        <p:cond delay="0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53" presetClass="exit" presetSubtype="16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6" dur="500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500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8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7"/>
                  </p:tgtEl>
                </p:cond>
              </p:nextCondLst>
            </p:seq>
            <p:seq concurrent="1" nextAc="seek">
              <p:cTn id="130" restart="whenNotActive" fill="hold" evtFilter="cancelBubble" nodeType="interactiveSeq">
                <p:stCondLst>
                  <p:cond evt="onClick" delay="0">
                    <p:tgtEl>
                      <p:spTgt spid="8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1" fill="hold">
                      <p:stCondLst>
                        <p:cond delay="0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53" presetClass="exit" presetSubtype="16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4" dur="500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500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6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8"/>
                  </p:tgtEl>
                </p:cond>
              </p:nextCondLst>
            </p:seq>
            <p:seq concurrent="1" nextAc="seek">
              <p:cTn id="138" restart="whenNotActive" fill="hold" evtFilter="cancelBubble" nodeType="interactiveSeq">
                <p:stCondLst>
                  <p:cond evt="onClick" delay="0">
                    <p:tgtEl>
                      <p:spTgt spid="8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9" fill="hold">
                      <p:stCondLst>
                        <p:cond delay="0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53" presetClass="exit" presetSubtype="16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2" dur="500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500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44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9"/>
                  </p:tgtEl>
                </p:cond>
              </p:nextCondLst>
            </p:seq>
            <p:seq concurrent="1" nextAc="seek">
              <p:cTn id="146" restart="whenNotActive" fill="hold" evtFilter="cancelBubble" nodeType="interactiveSeq">
                <p:stCondLst>
                  <p:cond evt="onClick" delay="0">
                    <p:tgtEl>
                      <p:spTgt spid="9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7" fill="hold">
                      <p:stCondLst>
                        <p:cond delay="0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53" presetClass="exit" presetSubtype="16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0" dur="500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500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2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6"/>
                  </p:tgtEl>
                </p:cond>
              </p:nextCondLst>
            </p:seq>
            <p:seq concurrent="1" nextAc="seek">
              <p:cTn id="154" restart="whenNotActive" fill="hold" evtFilter="cancelBubble" nodeType="interactiveSeq">
                <p:stCondLst>
                  <p:cond evt="onClick" delay="0">
                    <p:tgtEl>
                      <p:spTgt spid="9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5" fill="hold">
                      <p:stCondLst>
                        <p:cond delay="0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53" presetClass="exit" presetSubtype="16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8" dur="500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500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0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7"/>
                  </p:tgtEl>
                </p:cond>
              </p:nextCondLst>
            </p:seq>
            <p:seq concurrent="1" nextAc="seek">
              <p:cTn id="162" restart="whenNotActive" fill="hold" evtFilter="cancelBubble" nodeType="interactiveSeq">
                <p:stCondLst>
                  <p:cond evt="onClick" delay="0">
                    <p:tgtEl>
                      <p:spTgt spid="9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3" fill="hold">
                      <p:stCondLst>
                        <p:cond delay="0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53" presetClass="exit" presetSubtype="16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6" dur="500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7" dur="500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8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8"/>
                  </p:tgtEl>
                </p:cond>
              </p:nextCondLst>
            </p:seq>
            <p:seq concurrent="1" nextAc="seek">
              <p:cTn id="170" restart="whenNotActive" fill="hold" evtFilter="cancelBubble" nodeType="interactiveSeq">
                <p:stCondLst>
                  <p:cond evt="onClick" delay="0">
                    <p:tgtEl>
                      <p:spTgt spid="9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1" fill="hold">
                      <p:stCondLst>
                        <p:cond delay="0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53" presetClass="exit" presetSubtype="16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anim calcmode="lin" valueType="num">
                                      <p:cBhvr>
                                        <p:cTn id="174" dur="500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500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76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9"/>
                  </p:tgtEl>
                </p:cond>
              </p:nextCondLst>
            </p:seq>
            <p:seq concurrent="1" nextAc="seek">
              <p:cTn id="178" restart="whenNotActive" fill="hold" evtFilter="cancelBubble" nodeType="interactiveSeq">
                <p:stCondLst>
                  <p:cond evt="onClick" delay="0">
                    <p:tgtEl>
                      <p:spTgt spid="10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9" fill="hold">
                      <p:stCondLst>
                        <p:cond delay="0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53" presetClass="exit" presetSubtype="16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2" dur="500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3" dur="500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84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0"/>
                  </p:tgtEl>
                </p:cond>
              </p:nextCondLst>
            </p:seq>
            <p:seq concurrent="1" nextAc="seek">
              <p:cTn id="186" restart="whenNotActive" fill="hold" evtFilter="cancelBubble" nodeType="interactiveSeq">
                <p:stCondLst>
                  <p:cond evt="onClick" delay="0">
                    <p:tgtEl>
                      <p:spTgt spid="10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7" fill="hold">
                      <p:stCondLst>
                        <p:cond delay="0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53" presetClass="exit" presetSubtype="16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0" dur="500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1" dur="500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92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1"/>
                  </p:tgtEl>
                </p:cond>
              </p:nextCondLst>
            </p:seq>
            <p:seq concurrent="1" nextAc="seek">
              <p:cTn id="194" restart="whenNotActive" fill="hold" evtFilter="cancelBubble" nodeType="interactiveSeq">
                <p:stCondLst>
                  <p:cond evt="onClick" delay="0">
                    <p:tgtEl>
                      <p:spTgt spid="10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5" fill="hold">
                      <p:stCondLst>
                        <p:cond delay="0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53" presetClass="exit" presetSubtype="16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8" dur="500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9" dur="500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00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2"/>
                  </p:tgtEl>
                </p:cond>
              </p:nextCondLst>
            </p:seq>
            <p:seq concurrent="1" nextAc="seek">
              <p:cTn id="202" restart="whenNotActive" fill="hold" evtFilter="cancelBubble" nodeType="interactiveSeq">
                <p:stCondLst>
                  <p:cond evt="onClick" delay="0">
                    <p:tgtEl>
                      <p:spTgt spid="10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3" fill="hold">
                      <p:stCondLst>
                        <p:cond delay="0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53" presetClass="exit" presetSubtype="16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anim calcmode="lin" valueType="num">
                                      <p:cBhvr>
                                        <p:cTn id="206" dur="500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7" dur="500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08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3"/>
                  </p:tgtEl>
                </p:cond>
              </p:nextCondLst>
            </p:seq>
            <p:seq concurrent="1" nextAc="seek">
              <p:cTn id="210" restart="whenNotActive" fill="hold" evtFilter="cancelBubble" nodeType="interactiveSeq">
                <p:stCondLst>
                  <p:cond evt="onClick" delay="0">
                    <p:tgtEl>
                      <p:spTgt spid="10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1" fill="hold">
                      <p:stCondLst>
                        <p:cond delay="0"/>
                      </p:stCondLst>
                      <p:childTnLst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presetID="53" presetClass="exit" presetSubtype="16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anim calcmode="lin" valueType="num">
                                      <p:cBhvr>
                                        <p:cTn id="214" dur="500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5" dur="500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16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4"/>
                  </p:tgtEl>
                </p:cond>
              </p:nextCondLst>
            </p:seq>
            <p:seq concurrent="1" nextAc="seek">
              <p:cTn id="218" restart="whenNotActive" fill="hold" evtFilter="cancelBubble" nodeType="interactiveSeq">
                <p:stCondLst>
                  <p:cond evt="onClick" delay="0">
                    <p:tgtEl>
                      <p:spTgt spid="10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9" fill="hold">
                      <p:stCondLst>
                        <p:cond delay="0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53" presetClass="exit" presetSubtype="16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2" dur="500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3" dur="500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24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5"/>
                  </p:tgtEl>
                </p:cond>
              </p:nextCondLst>
            </p:seq>
            <p:seq concurrent="1" nextAc="seek">
              <p:cTn id="226" restart="whenNotActive" fill="hold" evtFilter="cancelBubble" nodeType="interactiveSeq">
                <p:stCondLst>
                  <p:cond evt="onClick" delay="0">
                    <p:tgtEl>
                      <p:spTgt spid="10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7" fill="hold">
                      <p:stCondLst>
                        <p:cond delay="0"/>
                      </p:stCondLst>
                      <p:childTnLst>
                        <p:par>
                          <p:cTn id="228" fill="hold">
                            <p:stCondLst>
                              <p:cond delay="0"/>
                            </p:stCondLst>
                            <p:childTnLst>
                              <p:par>
                                <p:cTn id="229" presetID="53" presetClass="exit" presetSubtype="16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anim calcmode="lin" valueType="num">
                                      <p:cBhvr>
                                        <p:cTn id="230" dur="500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1" dur="500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32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6"/>
                  </p:tgtEl>
                </p:cond>
              </p:nextCondLst>
            </p:seq>
            <p:seq concurrent="1" nextAc="seek">
              <p:cTn id="234" restart="whenNotActive" fill="hold" evtFilter="cancelBubble" nodeType="interactiveSeq">
                <p:stCondLst>
                  <p:cond evt="onClick" delay="0">
                    <p:tgtEl>
                      <p:spTgt spid="10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5" fill="hold">
                      <p:stCondLst>
                        <p:cond delay="0"/>
                      </p:stCondLst>
                      <p:childTnLst>
                        <p:par>
                          <p:cTn id="236" fill="hold">
                            <p:stCondLst>
                              <p:cond delay="0"/>
                            </p:stCondLst>
                            <p:childTnLst>
                              <p:par>
                                <p:cTn id="237" presetID="53" presetClass="exit" presetSubtype="16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anim calcmode="lin" valueType="num">
                                      <p:cBhvr>
                                        <p:cTn id="238" dur="500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9" dur="500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0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7"/>
                  </p:tgtEl>
                </p:cond>
              </p:nextCondLst>
            </p:seq>
          </p:childTnLst>
        </p:cTn>
      </p:par>
    </p:tnLst>
    <p:bldLst>
      <p:bldP spid="57" grpId="0"/>
      <p:bldP spid="60" grpId="0"/>
      <p:bldP spid="61" grpId="0"/>
      <p:bldP spid="62" grpId="0"/>
      <p:bldP spid="63" grpId="0"/>
      <p:bldP spid="78" grpId="0"/>
      <p:bldP spid="79" grpId="0"/>
      <p:bldP spid="80" grpId="0"/>
      <p:bldP spid="81" grpId="0"/>
      <p:bldP spid="82" grpId="0"/>
      <p:bldP spid="83" grpId="0"/>
      <p:bldP spid="84" grpId="0"/>
      <p:bldP spid="58" grpId="0"/>
      <p:bldP spid="85" grpId="0"/>
      <p:bldP spid="86" grpId="0"/>
      <p:bldP spid="87" grpId="0"/>
      <p:bldP spid="88" grpId="0"/>
      <p:bldP spid="89" grpId="0"/>
      <p:bldP spid="96" grpId="0"/>
      <p:bldP spid="97" grpId="0"/>
      <p:bldP spid="98" grpId="0"/>
      <p:bldP spid="99" grpId="0"/>
      <p:bldP spid="100" grpId="0"/>
      <p:bldP spid="101" grpId="0"/>
      <p:bldP spid="102" grpId="0"/>
      <p:bldP spid="103" grpId="0"/>
      <p:bldP spid="104" grpId="0"/>
      <p:bldP spid="105" grpId="0"/>
      <p:bldP spid="106" grpId="0"/>
      <p:bldP spid="107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3419872" y="2233898"/>
            <a:ext cx="5509846" cy="1938992"/>
          </a:xfrm>
          <a:prstGeom prst="rect">
            <a:avLst/>
          </a:prstGeom>
          <a:ln w="38100">
            <a:solidFill>
              <a:srgbClr val="C00000"/>
            </a:solidFill>
            <a:prstDash val="dash"/>
          </a:ln>
        </p:spPr>
        <p:txBody>
          <a:bodyPr wrap="square">
            <a:spAutoFit/>
          </a:bodyPr>
          <a:lstStyle/>
          <a:p>
            <a:endParaRPr lang="ru-RU" sz="4000" b="1" dirty="0" smtClean="0">
              <a:solidFill>
                <a:srgbClr val="003300"/>
              </a:solidFill>
            </a:endParaRPr>
          </a:p>
          <a:p>
            <a:endParaRPr lang="ru-RU" sz="4000" b="1" dirty="0">
              <a:solidFill>
                <a:srgbClr val="003300"/>
              </a:solidFill>
            </a:endParaRPr>
          </a:p>
          <a:p>
            <a:endParaRPr lang="ru-RU" sz="4000" b="1" dirty="0">
              <a:solidFill>
                <a:srgbClr val="003300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419872" y="4509120"/>
            <a:ext cx="5509846" cy="936104"/>
          </a:xfrm>
          <a:prstGeom prst="rect">
            <a:avLst/>
          </a:prstGeom>
          <a:noFill/>
          <a:ln w="57150" cmpd="tri"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 smtClean="0">
                <a:solidFill>
                  <a:schemeClr val="accent1"/>
                </a:solidFill>
                <a:latin typeface="Elzevir" panose="020B0603050302020204" pitchFamily="34" charset="0"/>
              </a:rPr>
              <a:t>День Победы</a:t>
            </a:r>
            <a:endParaRPr lang="ru-RU" sz="4000" b="1" dirty="0">
              <a:solidFill>
                <a:schemeClr val="accent1"/>
              </a:solidFill>
              <a:latin typeface="Elzevir" panose="020B0603050302020204" pitchFamily="34" charset="0"/>
            </a:endParaRPr>
          </a:p>
        </p:txBody>
      </p:sp>
      <p:sp>
        <p:nvSpPr>
          <p:cNvPr id="11" name="Овал 10"/>
          <p:cNvSpPr/>
          <p:nvPr/>
        </p:nvSpPr>
        <p:spPr>
          <a:xfrm>
            <a:off x="7643834" y="214290"/>
            <a:ext cx="1285884" cy="1214422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7673474" y="214290"/>
            <a:ext cx="1285884" cy="12325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ru-RU" dirty="0" smtClean="0"/>
              <a:t>12</a:t>
            </a:r>
            <a:endParaRPr lang="ru-RU" dirty="0" smtClean="0"/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lain" startAt="9"/>
            </a:pPr>
            <a:r>
              <a:rPr lang="ru-RU" dirty="0" smtClean="0"/>
              <a:t>            3</a:t>
            </a:r>
            <a:endParaRPr lang="ru-RU" dirty="0" smtClean="0"/>
          </a:p>
          <a:p>
            <a:pPr marL="342900" indent="-342900" algn="ctr">
              <a:spcBef>
                <a:spcPts val="600"/>
              </a:spcBef>
              <a:spcAft>
                <a:spcPts val="600"/>
              </a:spcAft>
            </a:pPr>
            <a:r>
              <a:rPr lang="ru-RU" dirty="0" smtClean="0"/>
              <a:t>6</a:t>
            </a:r>
            <a:endParaRPr lang="ru-RU" dirty="0"/>
          </a:p>
        </p:txBody>
      </p:sp>
      <p:grpSp>
        <p:nvGrpSpPr>
          <p:cNvPr id="13" name="Группа 67"/>
          <p:cNvGrpSpPr/>
          <p:nvPr/>
        </p:nvGrpSpPr>
        <p:grpSpPr>
          <a:xfrm>
            <a:off x="8143900" y="285728"/>
            <a:ext cx="285752" cy="1214446"/>
            <a:chOff x="3929058" y="4357694"/>
            <a:chExt cx="357190" cy="1571636"/>
          </a:xfrm>
        </p:grpSpPr>
        <p:sp>
          <p:nvSpPr>
            <p:cNvPr id="14" name="Прямоугольник 13"/>
            <p:cNvSpPr/>
            <p:nvPr/>
          </p:nvSpPr>
          <p:spPr>
            <a:xfrm>
              <a:off x="3929058" y="4357694"/>
              <a:ext cx="357190" cy="157163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15" name="Равнобедренный треугольник 14"/>
            <p:cNvSpPr/>
            <p:nvPr/>
          </p:nvSpPr>
          <p:spPr>
            <a:xfrm>
              <a:off x="3929058" y="4643446"/>
              <a:ext cx="357190" cy="642942"/>
            </a:xfrm>
            <a:prstGeom prst="triangle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ln>
                  <a:solidFill>
                    <a:sysClr val="windowText" lastClr="000000"/>
                  </a:solidFill>
                </a:ln>
              </a:endParaRPr>
            </a:p>
          </p:txBody>
        </p:sp>
        <p:sp>
          <p:nvSpPr>
            <p:cNvPr id="16" name="Равнобедренный треугольник 15"/>
            <p:cNvSpPr/>
            <p:nvPr/>
          </p:nvSpPr>
          <p:spPr>
            <a:xfrm flipV="1">
              <a:off x="3929058" y="5286388"/>
              <a:ext cx="357190" cy="214314"/>
            </a:xfrm>
            <a:prstGeom prst="triangle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ln>
                  <a:solidFill>
                    <a:sysClr val="windowText" lastClr="000000"/>
                  </a:solidFill>
                </a:ln>
              </a:endParaRPr>
            </a:p>
          </p:txBody>
        </p:sp>
      </p:grpSp>
      <p:pic>
        <p:nvPicPr>
          <p:cNvPr id="18" name="Picture 96" descr="j0435777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395408" y="2349025"/>
            <a:ext cx="2592288" cy="2592288"/>
          </a:xfrm>
          <a:prstGeom prst="rect">
            <a:avLst/>
          </a:prstGeom>
          <a:noFill/>
        </p:spPr>
      </p:pic>
      <p:sp>
        <p:nvSpPr>
          <p:cNvPr id="19" name="5-конечная звезда 18"/>
          <p:cNvSpPr/>
          <p:nvPr/>
        </p:nvSpPr>
        <p:spPr>
          <a:xfrm>
            <a:off x="3707904" y="65711"/>
            <a:ext cx="1631058" cy="1071570"/>
          </a:xfrm>
          <a:prstGeom prst="star5">
            <a:avLst/>
          </a:prstGeom>
          <a:solidFill>
            <a:srgbClr val="FF3300">
              <a:alpha val="74000"/>
            </a:srgbClr>
          </a:solidFill>
          <a:ln>
            <a:solidFill>
              <a:schemeClr val="accent6">
                <a:lumMod val="20000"/>
                <a:lumOff val="80000"/>
              </a:schemeClr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b="1" dirty="0" smtClean="0"/>
              <a:t>Вопрос </a:t>
            </a:r>
            <a:endParaRPr lang="ru-RU" sz="1000" b="1" dirty="0" smtClean="0"/>
          </a:p>
          <a:p>
            <a:pPr algn="ctr"/>
            <a:r>
              <a:rPr lang="ru-RU" sz="1000" b="1" dirty="0" smtClean="0"/>
              <a:t>18</a:t>
            </a:r>
            <a:endParaRPr lang="ru-RU" sz="1000" b="1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3419872" y="2233898"/>
            <a:ext cx="5509846" cy="9531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dirty="0">
                <a:solidFill>
                  <a:srgbClr val="000000"/>
                </a:solidFill>
              </a:rPr>
              <a:t>Какая самая популярна песня в этот день?</a:t>
            </a:r>
            <a:endParaRPr lang="ru-RU" sz="2800" dirty="0"/>
          </a:p>
        </p:txBody>
      </p:sp>
      <p:sp>
        <p:nvSpPr>
          <p:cNvPr id="17" name="Управляющая кнопка: назад 16">
            <a:hlinkClick r:id="rId2" action="ppaction://hlinksldjump" highlightClick="1"/>
          </p:cNvPr>
          <p:cNvSpPr/>
          <p:nvPr/>
        </p:nvSpPr>
        <p:spPr>
          <a:xfrm>
            <a:off x="8548914" y="5979886"/>
            <a:ext cx="380804" cy="303784"/>
          </a:xfrm>
          <a:prstGeom prst="actionButtonBackPrevious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6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2987675" y="1772920"/>
            <a:ext cx="5904865" cy="1692275"/>
          </a:xfrm>
          <a:prstGeom prst="rect">
            <a:avLst/>
          </a:prstGeom>
          <a:ln w="38100">
            <a:solidFill>
              <a:srgbClr val="C00000"/>
            </a:solidFill>
            <a:prstDash val="dash"/>
          </a:ln>
        </p:spPr>
        <p:txBody>
          <a:bodyPr wrap="square">
            <a:noAutofit/>
          </a:bodyPr>
          <a:lstStyle/>
          <a:p>
            <a:pPr algn="ctr"/>
            <a:endParaRPr lang="ru-RU" sz="4000" b="1" dirty="0" smtClean="0">
              <a:solidFill>
                <a:srgbClr val="003300"/>
              </a:solidFill>
            </a:endParaRPr>
          </a:p>
          <a:p>
            <a:endParaRPr lang="ru-RU" sz="4000" b="1" dirty="0" smtClean="0">
              <a:solidFill>
                <a:srgbClr val="003300"/>
              </a:solidFill>
            </a:endParaRPr>
          </a:p>
          <a:p>
            <a:endParaRPr lang="ru-RU" sz="4000" b="1" dirty="0" smtClean="0">
              <a:solidFill>
                <a:srgbClr val="003300"/>
              </a:solidFill>
            </a:endParaRPr>
          </a:p>
          <a:p>
            <a:endParaRPr lang="ru-RU" sz="4000" b="1" dirty="0" smtClean="0">
              <a:solidFill>
                <a:srgbClr val="003300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987675" y="3977005"/>
            <a:ext cx="5904865" cy="1691640"/>
          </a:xfrm>
          <a:prstGeom prst="rect">
            <a:avLst/>
          </a:prstGeom>
          <a:noFill/>
          <a:ln w="57150" cmpd="tri"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en-US" sz="2000" b="1" dirty="0">
                <a:solidFill>
                  <a:schemeClr val="accent1"/>
                </a:solidFill>
                <a:latin typeface="Georgia" panose="02040502050405020303" charset="0"/>
                <a:cs typeface="Georgia" panose="02040502050405020303" charset="0"/>
              </a:rPr>
              <a:t>память</a:t>
            </a:r>
            <a:r>
              <a:rPr lang="en-US" altLang="ru-RU" sz="2000" b="1" dirty="0">
                <a:solidFill>
                  <a:schemeClr val="accent1"/>
                </a:solidFill>
                <a:latin typeface="Georgia" panose="02040502050405020303" charset="0"/>
                <a:cs typeface="Georgia" panose="02040502050405020303" charset="0"/>
              </a:rPr>
              <a:t> </a:t>
            </a:r>
            <a:r>
              <a:rPr lang="en-US" altLang="en-US" sz="2000" b="1" dirty="0">
                <a:solidFill>
                  <a:schemeClr val="accent1"/>
                </a:solidFill>
                <a:latin typeface="Georgia" panose="02040502050405020303" charset="0"/>
                <a:cs typeface="Georgia" panose="02040502050405020303" charset="0"/>
              </a:rPr>
              <a:t>о</a:t>
            </a:r>
            <a:r>
              <a:rPr lang="en-US" altLang="ru-RU" sz="2000" b="1" dirty="0">
                <a:solidFill>
                  <a:schemeClr val="accent1"/>
                </a:solidFill>
                <a:latin typeface="Georgia" panose="02040502050405020303" charset="0"/>
                <a:cs typeface="Georgia" panose="02040502050405020303" charset="0"/>
              </a:rPr>
              <a:t> </a:t>
            </a:r>
            <a:r>
              <a:rPr lang="en-US" altLang="en-US" sz="2000" b="1" dirty="0">
                <a:solidFill>
                  <a:schemeClr val="accent1"/>
                </a:solidFill>
                <a:latin typeface="Georgia" panose="02040502050405020303" charset="0"/>
                <a:cs typeface="Georgia" panose="02040502050405020303" charset="0"/>
              </a:rPr>
              <a:t>всех</a:t>
            </a:r>
            <a:r>
              <a:rPr lang="en-US" altLang="ru-RU" sz="2000" b="1" dirty="0">
                <a:solidFill>
                  <a:schemeClr val="accent1"/>
                </a:solidFill>
                <a:latin typeface="Georgia" panose="02040502050405020303" charset="0"/>
                <a:cs typeface="Georgia" panose="02040502050405020303" charset="0"/>
              </a:rPr>
              <a:t> </a:t>
            </a:r>
            <a:r>
              <a:rPr lang="en-US" altLang="en-US" sz="2000" b="1" dirty="0">
                <a:solidFill>
                  <a:schemeClr val="accent1"/>
                </a:solidFill>
                <a:latin typeface="Georgia" panose="02040502050405020303" charset="0"/>
                <a:cs typeface="Georgia" panose="02040502050405020303" charset="0"/>
              </a:rPr>
              <a:t>погибших</a:t>
            </a:r>
            <a:r>
              <a:rPr lang="en-US" altLang="ru-RU" sz="2000" b="1" dirty="0">
                <a:solidFill>
                  <a:schemeClr val="accent1"/>
                </a:solidFill>
                <a:latin typeface="Georgia" panose="02040502050405020303" charset="0"/>
                <a:cs typeface="Georgia" panose="02040502050405020303" charset="0"/>
              </a:rPr>
              <a:t> </a:t>
            </a:r>
            <a:r>
              <a:rPr lang="en-US" altLang="en-US" sz="2000" b="1" dirty="0">
                <a:solidFill>
                  <a:schemeClr val="accent1"/>
                </a:solidFill>
                <a:latin typeface="Georgia" panose="02040502050405020303" charset="0"/>
                <a:cs typeface="Georgia" panose="02040502050405020303" charset="0"/>
              </a:rPr>
              <a:t>солдатах</a:t>
            </a:r>
            <a:r>
              <a:rPr lang="en-US" altLang="ru-RU" sz="2000" b="1" dirty="0">
                <a:solidFill>
                  <a:schemeClr val="accent1"/>
                </a:solidFill>
                <a:latin typeface="Georgia" panose="02040502050405020303" charset="0"/>
                <a:cs typeface="Georgia" panose="02040502050405020303" charset="0"/>
              </a:rPr>
              <a:t>, </a:t>
            </a:r>
            <a:r>
              <a:rPr lang="en-US" altLang="en-US" sz="2000" b="1" dirty="0">
                <a:solidFill>
                  <a:schemeClr val="accent1"/>
                </a:solidFill>
                <a:latin typeface="Georgia" panose="02040502050405020303" charset="0"/>
                <a:cs typeface="Georgia" panose="02040502050405020303" charset="0"/>
              </a:rPr>
              <a:t>чьи</a:t>
            </a:r>
            <a:r>
              <a:rPr lang="en-US" altLang="ru-RU" sz="2000" b="1" dirty="0">
                <a:solidFill>
                  <a:schemeClr val="accent1"/>
                </a:solidFill>
                <a:latin typeface="Georgia" panose="02040502050405020303" charset="0"/>
                <a:cs typeface="Georgia" panose="02040502050405020303" charset="0"/>
              </a:rPr>
              <a:t> </a:t>
            </a:r>
            <a:r>
              <a:rPr lang="en-US" altLang="en-US" sz="2000" b="1" dirty="0">
                <a:solidFill>
                  <a:schemeClr val="accent1"/>
                </a:solidFill>
                <a:latin typeface="Georgia" panose="02040502050405020303" charset="0"/>
                <a:cs typeface="Georgia" panose="02040502050405020303" charset="0"/>
              </a:rPr>
              <a:t>имена</a:t>
            </a:r>
            <a:r>
              <a:rPr lang="en-US" altLang="ru-RU" sz="2000" b="1" dirty="0">
                <a:solidFill>
                  <a:schemeClr val="accent1"/>
                </a:solidFill>
                <a:latin typeface="Georgia" panose="02040502050405020303" charset="0"/>
                <a:cs typeface="Georgia" panose="02040502050405020303" charset="0"/>
              </a:rPr>
              <a:t> </a:t>
            </a:r>
            <a:r>
              <a:rPr lang="en-US" altLang="en-US" sz="2000" b="1" dirty="0">
                <a:solidFill>
                  <a:schemeClr val="accent1"/>
                </a:solidFill>
                <a:latin typeface="Georgia" panose="02040502050405020303" charset="0"/>
                <a:cs typeface="Georgia" panose="02040502050405020303" charset="0"/>
              </a:rPr>
              <a:t>остались</a:t>
            </a:r>
            <a:r>
              <a:rPr lang="en-US" altLang="ru-RU" sz="2000" b="1" dirty="0">
                <a:solidFill>
                  <a:schemeClr val="accent1"/>
                </a:solidFill>
                <a:latin typeface="Georgia" panose="02040502050405020303" charset="0"/>
                <a:cs typeface="Georgia" panose="02040502050405020303" charset="0"/>
              </a:rPr>
              <a:t> </a:t>
            </a:r>
            <a:r>
              <a:rPr lang="en-US" altLang="en-US" sz="2000" b="1" dirty="0">
                <a:solidFill>
                  <a:schemeClr val="accent1"/>
                </a:solidFill>
                <a:latin typeface="Georgia" panose="02040502050405020303" charset="0"/>
                <a:cs typeface="Georgia" panose="02040502050405020303" charset="0"/>
              </a:rPr>
              <a:t>неизвестными</a:t>
            </a:r>
            <a:r>
              <a:rPr lang="en-US" altLang="ru-RU" sz="2000" b="1" dirty="0">
                <a:solidFill>
                  <a:schemeClr val="accent1"/>
                </a:solidFill>
                <a:latin typeface="Georgia" panose="02040502050405020303" charset="0"/>
                <a:cs typeface="Georgia" panose="02040502050405020303" charset="0"/>
              </a:rPr>
              <a:t>, </a:t>
            </a:r>
            <a:r>
              <a:rPr lang="en-US" altLang="en-US" sz="2000" b="1" dirty="0">
                <a:solidFill>
                  <a:schemeClr val="accent1"/>
                </a:solidFill>
                <a:latin typeface="Georgia" panose="02040502050405020303" charset="0"/>
                <a:cs typeface="Georgia" panose="02040502050405020303" charset="0"/>
              </a:rPr>
              <a:t>и</a:t>
            </a:r>
            <a:r>
              <a:rPr lang="en-US" altLang="ru-RU" sz="2000" b="1" dirty="0">
                <a:solidFill>
                  <a:schemeClr val="accent1"/>
                </a:solidFill>
                <a:latin typeface="Georgia" panose="02040502050405020303" charset="0"/>
                <a:cs typeface="Georgia" panose="02040502050405020303" charset="0"/>
              </a:rPr>
              <a:t> </a:t>
            </a:r>
            <a:r>
              <a:rPr lang="en-US" altLang="en-US" sz="2000" b="1" dirty="0">
                <a:solidFill>
                  <a:schemeClr val="accent1"/>
                </a:solidFill>
                <a:latin typeface="Georgia" panose="02040502050405020303" charset="0"/>
                <a:cs typeface="Georgia" panose="02040502050405020303" charset="0"/>
              </a:rPr>
              <a:t>о</a:t>
            </a:r>
            <a:r>
              <a:rPr lang="en-US" altLang="ru-RU" sz="2000" b="1" dirty="0">
                <a:solidFill>
                  <a:schemeClr val="accent1"/>
                </a:solidFill>
                <a:latin typeface="Georgia" panose="02040502050405020303" charset="0"/>
                <a:cs typeface="Georgia" panose="02040502050405020303" charset="0"/>
              </a:rPr>
              <a:t> </a:t>
            </a:r>
            <a:r>
              <a:rPr lang="en-US" altLang="en-US" sz="2000" b="1" dirty="0">
                <a:solidFill>
                  <a:schemeClr val="accent1"/>
                </a:solidFill>
                <a:latin typeface="Georgia" panose="02040502050405020303" charset="0"/>
                <a:cs typeface="Georgia" panose="02040502050405020303" charset="0"/>
              </a:rPr>
              <a:t>тех</a:t>
            </a:r>
            <a:r>
              <a:rPr lang="en-US" altLang="ru-RU" sz="2000" b="1" dirty="0">
                <a:solidFill>
                  <a:schemeClr val="accent1"/>
                </a:solidFill>
                <a:latin typeface="Georgia" panose="02040502050405020303" charset="0"/>
                <a:cs typeface="Georgia" panose="02040502050405020303" charset="0"/>
              </a:rPr>
              <a:t>, </a:t>
            </a:r>
            <a:r>
              <a:rPr lang="en-US" altLang="en-US" sz="2000" b="1" dirty="0">
                <a:solidFill>
                  <a:schemeClr val="accent1"/>
                </a:solidFill>
                <a:latin typeface="Georgia" panose="02040502050405020303" charset="0"/>
                <a:cs typeface="Georgia" panose="02040502050405020303" charset="0"/>
              </a:rPr>
              <a:t>кто</a:t>
            </a:r>
            <a:r>
              <a:rPr lang="en-US" altLang="ru-RU" sz="2000" b="1" dirty="0">
                <a:solidFill>
                  <a:schemeClr val="accent1"/>
                </a:solidFill>
                <a:latin typeface="Georgia" panose="02040502050405020303" charset="0"/>
                <a:cs typeface="Georgia" panose="02040502050405020303" charset="0"/>
              </a:rPr>
              <a:t> </a:t>
            </a:r>
            <a:r>
              <a:rPr lang="en-US" altLang="en-US" sz="2000" b="1" dirty="0">
                <a:solidFill>
                  <a:schemeClr val="accent1"/>
                </a:solidFill>
                <a:latin typeface="Georgia" panose="02040502050405020303" charset="0"/>
                <a:cs typeface="Georgia" panose="02040502050405020303" charset="0"/>
              </a:rPr>
              <a:t>отдал</a:t>
            </a:r>
            <a:r>
              <a:rPr lang="en-US" altLang="ru-RU" sz="2000" b="1" dirty="0">
                <a:solidFill>
                  <a:schemeClr val="accent1"/>
                </a:solidFill>
                <a:latin typeface="Georgia" panose="02040502050405020303" charset="0"/>
                <a:cs typeface="Georgia" panose="02040502050405020303" charset="0"/>
              </a:rPr>
              <a:t> </a:t>
            </a:r>
            <a:r>
              <a:rPr lang="en-US" altLang="en-US" sz="2000" b="1" dirty="0">
                <a:solidFill>
                  <a:schemeClr val="accent1"/>
                </a:solidFill>
                <a:latin typeface="Georgia" panose="02040502050405020303" charset="0"/>
                <a:cs typeface="Georgia" panose="02040502050405020303" charset="0"/>
              </a:rPr>
              <a:t>свою</a:t>
            </a:r>
            <a:r>
              <a:rPr lang="en-US" altLang="ru-RU" sz="2000" b="1" dirty="0">
                <a:solidFill>
                  <a:schemeClr val="accent1"/>
                </a:solidFill>
                <a:latin typeface="Georgia" panose="02040502050405020303" charset="0"/>
                <a:cs typeface="Georgia" panose="02040502050405020303" charset="0"/>
              </a:rPr>
              <a:t> </a:t>
            </a:r>
            <a:r>
              <a:rPr lang="en-US" altLang="en-US" sz="2000" b="1" dirty="0">
                <a:solidFill>
                  <a:schemeClr val="accent1"/>
                </a:solidFill>
                <a:latin typeface="Georgia" panose="02040502050405020303" charset="0"/>
                <a:cs typeface="Georgia" panose="02040502050405020303" charset="0"/>
              </a:rPr>
              <a:t>жизнь</a:t>
            </a:r>
            <a:r>
              <a:rPr lang="en-US" altLang="ru-RU" sz="2000" b="1" dirty="0">
                <a:solidFill>
                  <a:schemeClr val="accent1"/>
                </a:solidFill>
                <a:latin typeface="Georgia" panose="02040502050405020303" charset="0"/>
                <a:cs typeface="Georgia" panose="02040502050405020303" charset="0"/>
              </a:rPr>
              <a:t> </a:t>
            </a:r>
            <a:r>
              <a:rPr lang="en-US" altLang="en-US" sz="2000" b="1" dirty="0">
                <a:solidFill>
                  <a:schemeClr val="accent1"/>
                </a:solidFill>
                <a:latin typeface="Georgia" panose="02040502050405020303" charset="0"/>
                <a:cs typeface="Georgia" panose="02040502050405020303" charset="0"/>
              </a:rPr>
              <a:t>за</a:t>
            </a:r>
            <a:r>
              <a:rPr lang="en-US" altLang="ru-RU" sz="2000" b="1" dirty="0">
                <a:solidFill>
                  <a:schemeClr val="accent1"/>
                </a:solidFill>
                <a:latin typeface="Georgia" panose="02040502050405020303" charset="0"/>
                <a:cs typeface="Georgia" panose="02040502050405020303" charset="0"/>
              </a:rPr>
              <a:t> </a:t>
            </a:r>
            <a:r>
              <a:rPr lang="en-US" altLang="en-US" sz="2000" b="1" dirty="0">
                <a:solidFill>
                  <a:schemeClr val="accent1"/>
                </a:solidFill>
                <a:latin typeface="Georgia" panose="02040502050405020303" charset="0"/>
                <a:cs typeface="Georgia" panose="02040502050405020303" charset="0"/>
              </a:rPr>
              <a:t>Родину</a:t>
            </a:r>
            <a:endParaRPr lang="en-US" altLang="en-US" sz="2000" b="1" dirty="0">
              <a:solidFill>
                <a:schemeClr val="accent1"/>
              </a:solidFill>
              <a:latin typeface="Georgia" panose="02040502050405020303" charset="0"/>
              <a:cs typeface="Georgia" panose="02040502050405020303" charset="0"/>
            </a:endParaRPr>
          </a:p>
        </p:txBody>
      </p:sp>
      <p:sp>
        <p:nvSpPr>
          <p:cNvPr id="11" name="Овал 10"/>
          <p:cNvSpPr/>
          <p:nvPr/>
        </p:nvSpPr>
        <p:spPr>
          <a:xfrm>
            <a:off x="7643834" y="214290"/>
            <a:ext cx="1285884" cy="1214422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7643834" y="215598"/>
            <a:ext cx="1285884" cy="12325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ru-RU" dirty="0" smtClean="0"/>
              <a:t>12</a:t>
            </a:r>
            <a:endParaRPr lang="ru-RU" dirty="0" smtClean="0"/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lain" startAt="9"/>
            </a:pPr>
            <a:r>
              <a:rPr lang="ru-RU" dirty="0" smtClean="0"/>
              <a:t>            3</a:t>
            </a:r>
            <a:endParaRPr lang="ru-RU" dirty="0" smtClean="0"/>
          </a:p>
          <a:p>
            <a:pPr marL="342900" indent="-342900" algn="ctr">
              <a:spcBef>
                <a:spcPts val="600"/>
              </a:spcBef>
              <a:spcAft>
                <a:spcPts val="600"/>
              </a:spcAft>
            </a:pPr>
            <a:r>
              <a:rPr lang="ru-RU" dirty="0" smtClean="0"/>
              <a:t>6</a:t>
            </a:r>
            <a:endParaRPr lang="ru-RU" dirty="0"/>
          </a:p>
        </p:txBody>
      </p:sp>
      <p:grpSp>
        <p:nvGrpSpPr>
          <p:cNvPr id="13" name="Группа 67"/>
          <p:cNvGrpSpPr/>
          <p:nvPr/>
        </p:nvGrpSpPr>
        <p:grpSpPr>
          <a:xfrm>
            <a:off x="8143900" y="285728"/>
            <a:ext cx="285752" cy="1214446"/>
            <a:chOff x="3929058" y="4357694"/>
            <a:chExt cx="357190" cy="1571636"/>
          </a:xfrm>
        </p:grpSpPr>
        <p:sp>
          <p:nvSpPr>
            <p:cNvPr id="14" name="Прямоугольник 13"/>
            <p:cNvSpPr/>
            <p:nvPr/>
          </p:nvSpPr>
          <p:spPr>
            <a:xfrm>
              <a:off x="3929058" y="4357694"/>
              <a:ext cx="357190" cy="157163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15" name="Равнобедренный треугольник 14"/>
            <p:cNvSpPr/>
            <p:nvPr/>
          </p:nvSpPr>
          <p:spPr>
            <a:xfrm>
              <a:off x="3929058" y="4643446"/>
              <a:ext cx="357190" cy="642942"/>
            </a:xfrm>
            <a:prstGeom prst="triangle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ln>
                  <a:solidFill>
                    <a:sysClr val="windowText" lastClr="000000"/>
                  </a:solidFill>
                </a:ln>
              </a:endParaRPr>
            </a:p>
          </p:txBody>
        </p:sp>
        <p:sp>
          <p:nvSpPr>
            <p:cNvPr id="16" name="Равнобедренный треугольник 15"/>
            <p:cNvSpPr/>
            <p:nvPr/>
          </p:nvSpPr>
          <p:spPr>
            <a:xfrm flipV="1">
              <a:off x="3929058" y="5286388"/>
              <a:ext cx="357190" cy="214314"/>
            </a:xfrm>
            <a:prstGeom prst="triangle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ln>
                  <a:solidFill>
                    <a:sysClr val="windowText" lastClr="000000"/>
                  </a:solidFill>
                </a:ln>
              </a:endParaRPr>
            </a:p>
          </p:txBody>
        </p:sp>
      </p:grpSp>
      <p:pic>
        <p:nvPicPr>
          <p:cNvPr id="18" name="Picture 96" descr="j0435777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323152" y="1916755"/>
            <a:ext cx="2279650" cy="2279650"/>
          </a:xfrm>
          <a:prstGeom prst="rect">
            <a:avLst/>
          </a:prstGeom>
          <a:noFill/>
        </p:spPr>
      </p:pic>
      <p:sp>
        <p:nvSpPr>
          <p:cNvPr id="20" name="Прямоугольник 19"/>
          <p:cNvSpPr/>
          <p:nvPr/>
        </p:nvSpPr>
        <p:spPr>
          <a:xfrm>
            <a:off x="3059730" y="2277401"/>
            <a:ext cx="5904656" cy="9531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dirty="0" smtClean="0"/>
              <a:t>Что </a:t>
            </a:r>
            <a:r>
              <a:rPr lang="en-US" altLang="en-US" sz="2800" dirty="0" smtClean="0"/>
              <a:t>символизирует</a:t>
            </a:r>
            <a:r>
              <a:rPr lang="en-US" altLang="ru-RU" sz="2800" dirty="0" smtClean="0"/>
              <a:t> </a:t>
            </a:r>
            <a:r>
              <a:rPr lang="en-US" altLang="en-US" sz="2800" dirty="0" smtClean="0"/>
              <a:t>могила</a:t>
            </a:r>
            <a:r>
              <a:rPr lang="en-US" altLang="ru-RU" sz="2800" dirty="0" smtClean="0"/>
              <a:t> </a:t>
            </a:r>
            <a:r>
              <a:rPr lang="en-US" altLang="en-US" sz="2800" dirty="0" smtClean="0"/>
              <a:t>неизвестного</a:t>
            </a:r>
            <a:r>
              <a:rPr lang="en-US" altLang="ru-RU" sz="2800" dirty="0" smtClean="0"/>
              <a:t> </a:t>
            </a:r>
            <a:r>
              <a:rPr lang="en-US" altLang="en-US" sz="2800" dirty="0" smtClean="0"/>
              <a:t>солдата</a:t>
            </a:r>
            <a:r>
              <a:rPr lang="ru-RU" sz="2800" dirty="0" smtClean="0"/>
              <a:t> ?</a:t>
            </a:r>
            <a:endParaRPr lang="ru-RU" sz="2800" dirty="0"/>
          </a:p>
        </p:txBody>
      </p:sp>
      <p:sp>
        <p:nvSpPr>
          <p:cNvPr id="19" name="5-конечная звезда 18"/>
          <p:cNvSpPr/>
          <p:nvPr/>
        </p:nvSpPr>
        <p:spPr>
          <a:xfrm>
            <a:off x="3707904" y="65711"/>
            <a:ext cx="1631058" cy="1071570"/>
          </a:xfrm>
          <a:prstGeom prst="star5">
            <a:avLst/>
          </a:prstGeom>
          <a:solidFill>
            <a:srgbClr val="FF3300">
              <a:alpha val="74000"/>
            </a:srgbClr>
          </a:solidFill>
          <a:ln>
            <a:solidFill>
              <a:schemeClr val="accent6">
                <a:lumMod val="20000"/>
                <a:lumOff val="80000"/>
              </a:schemeClr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b="1" dirty="0" smtClean="0"/>
              <a:t>Вопрос </a:t>
            </a:r>
            <a:endParaRPr lang="ru-RU" sz="1000" b="1" dirty="0" smtClean="0"/>
          </a:p>
          <a:p>
            <a:pPr algn="ctr"/>
            <a:r>
              <a:rPr lang="ru-RU" sz="1000" b="1" dirty="0" smtClean="0"/>
              <a:t>19</a:t>
            </a:r>
            <a:endParaRPr lang="ru-RU" sz="1000" b="1" dirty="0"/>
          </a:p>
        </p:txBody>
      </p:sp>
      <p:sp>
        <p:nvSpPr>
          <p:cNvPr id="17" name="Управляющая кнопка: назад 16">
            <a:hlinkClick r:id="rId2" action="ppaction://hlinksldjump" highlightClick="1"/>
          </p:cNvPr>
          <p:cNvSpPr/>
          <p:nvPr/>
        </p:nvSpPr>
        <p:spPr>
          <a:xfrm>
            <a:off x="8548914" y="5979886"/>
            <a:ext cx="380804" cy="303784"/>
          </a:xfrm>
          <a:prstGeom prst="actionButtonBackPrevious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6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</p:childTnLst>
        </p:cTn>
      </p:par>
    </p:tnLst>
    <p:bldLst>
      <p:bldP spid="9" grpId="0" bldLvl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3203848" y="1928802"/>
            <a:ext cx="5616624" cy="2308324"/>
          </a:xfrm>
          <a:prstGeom prst="rect">
            <a:avLst/>
          </a:prstGeom>
          <a:ln w="38100">
            <a:solidFill>
              <a:srgbClr val="C00000"/>
            </a:solidFill>
            <a:prstDash val="dash"/>
          </a:ln>
        </p:spPr>
        <p:txBody>
          <a:bodyPr wrap="square">
            <a:spAutoFit/>
          </a:bodyPr>
          <a:lstStyle/>
          <a:p>
            <a:pPr algn="ctr"/>
            <a:endParaRPr lang="ru-RU" sz="3600" b="1" dirty="0" smtClean="0">
              <a:solidFill>
                <a:srgbClr val="003300"/>
              </a:solidFill>
            </a:endParaRPr>
          </a:p>
          <a:p>
            <a:pPr algn="ctr"/>
            <a:endParaRPr lang="ru-RU" sz="3600" b="1" dirty="0" smtClean="0">
              <a:solidFill>
                <a:srgbClr val="003300"/>
              </a:solidFill>
            </a:endParaRPr>
          </a:p>
          <a:p>
            <a:pPr algn="ctr"/>
            <a:endParaRPr lang="ru-RU" sz="3600" b="1" dirty="0" smtClean="0">
              <a:solidFill>
                <a:srgbClr val="003300"/>
              </a:solidFill>
            </a:endParaRPr>
          </a:p>
          <a:p>
            <a:pPr algn="ctr"/>
            <a:endParaRPr lang="ru-RU" sz="3600" b="1" dirty="0">
              <a:solidFill>
                <a:srgbClr val="003300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239852" y="4450182"/>
            <a:ext cx="5616624" cy="1195876"/>
          </a:xfrm>
          <a:prstGeom prst="rect">
            <a:avLst/>
          </a:prstGeom>
          <a:noFill/>
          <a:ln w="57150" cmpd="tri"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 smtClean="0">
                <a:solidFill>
                  <a:schemeClr val="accent1"/>
                </a:solidFill>
                <a:latin typeface="Elzevir" panose="020B0603050302020204" pitchFamily="34" charset="0"/>
              </a:rPr>
              <a:t> </a:t>
            </a:r>
            <a:r>
              <a:rPr lang="ru-RU" sz="2400" dirty="0" smtClean="0">
                <a:solidFill>
                  <a:schemeClr val="accent1"/>
                </a:solidFill>
                <a:latin typeface="Georgia" panose="02040502050405020303" charset="0"/>
                <a:cs typeface="Georgia" panose="02040502050405020303" charset="0"/>
              </a:rPr>
              <a:t>много миллионов</a:t>
            </a:r>
            <a:endParaRPr lang="ru-RU" sz="2400" dirty="0" smtClean="0">
              <a:solidFill>
                <a:schemeClr val="accent1"/>
              </a:solidFill>
              <a:latin typeface="Georgia" panose="02040502050405020303" charset="0"/>
              <a:cs typeface="Georgia" panose="02040502050405020303" charset="0"/>
            </a:endParaRPr>
          </a:p>
        </p:txBody>
      </p:sp>
      <p:sp>
        <p:nvSpPr>
          <p:cNvPr id="11" name="Овал 10"/>
          <p:cNvSpPr/>
          <p:nvPr/>
        </p:nvSpPr>
        <p:spPr>
          <a:xfrm>
            <a:off x="7643834" y="214290"/>
            <a:ext cx="1285884" cy="1214422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7643834" y="226320"/>
            <a:ext cx="1285884" cy="12325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ru-RU" dirty="0" smtClean="0"/>
              <a:t>12</a:t>
            </a:r>
            <a:endParaRPr lang="ru-RU" dirty="0" smtClean="0"/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lain" startAt="9"/>
            </a:pPr>
            <a:r>
              <a:rPr lang="ru-RU" dirty="0" smtClean="0"/>
              <a:t>            3</a:t>
            </a:r>
            <a:endParaRPr lang="ru-RU" dirty="0" smtClean="0"/>
          </a:p>
          <a:p>
            <a:pPr marL="342900" indent="-342900" algn="ctr">
              <a:spcBef>
                <a:spcPts val="600"/>
              </a:spcBef>
              <a:spcAft>
                <a:spcPts val="600"/>
              </a:spcAft>
            </a:pPr>
            <a:r>
              <a:rPr lang="ru-RU" dirty="0" smtClean="0"/>
              <a:t>6</a:t>
            </a:r>
            <a:endParaRPr lang="ru-RU" dirty="0"/>
          </a:p>
        </p:txBody>
      </p:sp>
      <p:grpSp>
        <p:nvGrpSpPr>
          <p:cNvPr id="13" name="Группа 67"/>
          <p:cNvGrpSpPr/>
          <p:nvPr/>
        </p:nvGrpSpPr>
        <p:grpSpPr>
          <a:xfrm>
            <a:off x="8143900" y="285728"/>
            <a:ext cx="285752" cy="1214446"/>
            <a:chOff x="3929058" y="4357694"/>
            <a:chExt cx="357190" cy="1571636"/>
          </a:xfrm>
        </p:grpSpPr>
        <p:sp>
          <p:nvSpPr>
            <p:cNvPr id="14" name="Прямоугольник 13"/>
            <p:cNvSpPr/>
            <p:nvPr/>
          </p:nvSpPr>
          <p:spPr>
            <a:xfrm>
              <a:off x="3929058" y="4357694"/>
              <a:ext cx="357190" cy="157163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15" name="Равнобедренный треугольник 14"/>
            <p:cNvSpPr/>
            <p:nvPr/>
          </p:nvSpPr>
          <p:spPr>
            <a:xfrm>
              <a:off x="3929058" y="4643446"/>
              <a:ext cx="357190" cy="642942"/>
            </a:xfrm>
            <a:prstGeom prst="triangle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ln>
                  <a:solidFill>
                    <a:sysClr val="windowText" lastClr="000000"/>
                  </a:solidFill>
                </a:ln>
              </a:endParaRPr>
            </a:p>
          </p:txBody>
        </p:sp>
        <p:sp>
          <p:nvSpPr>
            <p:cNvPr id="16" name="Равнобедренный треугольник 15"/>
            <p:cNvSpPr/>
            <p:nvPr/>
          </p:nvSpPr>
          <p:spPr>
            <a:xfrm flipV="1">
              <a:off x="3929058" y="5286388"/>
              <a:ext cx="357190" cy="214314"/>
            </a:xfrm>
            <a:prstGeom prst="triangle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ln>
                  <a:solidFill>
                    <a:sysClr val="windowText" lastClr="000000"/>
                  </a:solidFill>
                </a:ln>
              </a:endParaRPr>
            </a:p>
          </p:txBody>
        </p:sp>
      </p:grpSp>
      <p:pic>
        <p:nvPicPr>
          <p:cNvPr id="18" name="Picture 96" descr="j0435777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415802" y="2204436"/>
            <a:ext cx="2376264" cy="2376264"/>
          </a:xfrm>
          <a:prstGeom prst="rect">
            <a:avLst/>
          </a:prstGeom>
          <a:noFill/>
        </p:spPr>
      </p:pic>
      <p:sp>
        <p:nvSpPr>
          <p:cNvPr id="20" name="Прямоугольник 19"/>
          <p:cNvSpPr/>
          <p:nvPr/>
        </p:nvSpPr>
        <p:spPr>
          <a:xfrm>
            <a:off x="3275856" y="2132856"/>
            <a:ext cx="5544616" cy="9531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dirty="0" smtClean="0"/>
              <a:t>Сколько примерно людей погибло в войне?</a:t>
            </a:r>
            <a:endParaRPr lang="ru-RU" sz="2800" dirty="0"/>
          </a:p>
        </p:txBody>
      </p:sp>
      <p:sp>
        <p:nvSpPr>
          <p:cNvPr id="21" name="5-конечная звезда 20"/>
          <p:cNvSpPr/>
          <p:nvPr/>
        </p:nvSpPr>
        <p:spPr>
          <a:xfrm>
            <a:off x="3707904" y="65711"/>
            <a:ext cx="1631058" cy="1071570"/>
          </a:xfrm>
          <a:prstGeom prst="star5">
            <a:avLst/>
          </a:prstGeom>
          <a:solidFill>
            <a:srgbClr val="FF3300">
              <a:alpha val="74000"/>
            </a:srgbClr>
          </a:solidFill>
          <a:ln>
            <a:solidFill>
              <a:schemeClr val="accent6">
                <a:lumMod val="20000"/>
                <a:lumOff val="80000"/>
              </a:schemeClr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b="1" dirty="0" smtClean="0"/>
              <a:t>Вопрос </a:t>
            </a:r>
            <a:endParaRPr lang="ru-RU" sz="1000" b="1" dirty="0" smtClean="0"/>
          </a:p>
          <a:p>
            <a:pPr algn="ctr"/>
            <a:r>
              <a:rPr lang="ru-RU" sz="1000" b="1" dirty="0" smtClean="0"/>
              <a:t>20</a:t>
            </a:r>
            <a:endParaRPr lang="ru-RU" sz="1000" b="1" dirty="0"/>
          </a:p>
        </p:txBody>
      </p:sp>
      <p:sp>
        <p:nvSpPr>
          <p:cNvPr id="17" name="Управляющая кнопка: назад 16">
            <a:hlinkClick r:id="rId2" action="ppaction://hlinksldjump" highlightClick="1"/>
          </p:cNvPr>
          <p:cNvSpPr/>
          <p:nvPr/>
        </p:nvSpPr>
        <p:spPr>
          <a:xfrm>
            <a:off x="8548914" y="5979886"/>
            <a:ext cx="380804" cy="303784"/>
          </a:xfrm>
          <a:prstGeom prst="actionButtonBackPrevious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6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2987824" y="1916756"/>
            <a:ext cx="5976664" cy="2308324"/>
          </a:xfrm>
          <a:prstGeom prst="rect">
            <a:avLst/>
          </a:prstGeom>
          <a:ln w="38100">
            <a:solidFill>
              <a:srgbClr val="C00000"/>
            </a:solidFill>
            <a:prstDash val="dash"/>
          </a:ln>
        </p:spPr>
        <p:txBody>
          <a:bodyPr wrap="square">
            <a:spAutoFit/>
          </a:bodyPr>
          <a:lstStyle/>
          <a:p>
            <a:pPr algn="ctr"/>
            <a:endParaRPr lang="ru-RU" b="1" dirty="0" smtClean="0">
              <a:solidFill>
                <a:srgbClr val="003300"/>
              </a:solidFill>
            </a:endParaRPr>
          </a:p>
          <a:p>
            <a:pPr algn="ctr"/>
            <a:endParaRPr lang="ru-RU" b="1" dirty="0">
              <a:solidFill>
                <a:srgbClr val="003300"/>
              </a:solidFill>
            </a:endParaRPr>
          </a:p>
          <a:p>
            <a:pPr algn="ctr"/>
            <a:endParaRPr lang="ru-RU" b="1" dirty="0" smtClean="0">
              <a:solidFill>
                <a:srgbClr val="003300"/>
              </a:solidFill>
            </a:endParaRPr>
          </a:p>
          <a:p>
            <a:pPr algn="ctr"/>
            <a:endParaRPr lang="ru-RU" b="1" dirty="0">
              <a:solidFill>
                <a:srgbClr val="003300"/>
              </a:solidFill>
            </a:endParaRPr>
          </a:p>
          <a:p>
            <a:pPr algn="ctr"/>
            <a:endParaRPr lang="ru-RU" b="1" dirty="0" smtClean="0">
              <a:solidFill>
                <a:srgbClr val="003300"/>
              </a:solidFill>
            </a:endParaRPr>
          </a:p>
          <a:p>
            <a:pPr algn="ctr"/>
            <a:endParaRPr lang="ru-RU" b="1" dirty="0">
              <a:solidFill>
                <a:srgbClr val="003300"/>
              </a:solidFill>
            </a:endParaRPr>
          </a:p>
          <a:p>
            <a:pPr algn="ctr"/>
            <a:endParaRPr lang="ru-RU" b="1" dirty="0" smtClean="0">
              <a:solidFill>
                <a:srgbClr val="003300"/>
              </a:solidFill>
            </a:endParaRPr>
          </a:p>
          <a:p>
            <a:pPr algn="ctr"/>
            <a:endParaRPr lang="ru-RU" b="1" dirty="0">
              <a:solidFill>
                <a:srgbClr val="003300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987824" y="4581128"/>
            <a:ext cx="6007922" cy="1130354"/>
          </a:xfrm>
          <a:prstGeom prst="rect">
            <a:avLst/>
          </a:prstGeom>
          <a:noFill/>
          <a:ln w="57150" cmpd="tri"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 smtClean="0">
                <a:solidFill>
                  <a:schemeClr val="accent1"/>
                </a:solidFill>
                <a:latin typeface="Elzevir" panose="020B0603050302020204" pitchFamily="34" charset="0"/>
              </a:rPr>
              <a:t>1985</a:t>
            </a:r>
            <a:endParaRPr lang="ru-RU" sz="4000" b="1" dirty="0">
              <a:solidFill>
                <a:schemeClr val="accent1"/>
              </a:solidFill>
              <a:latin typeface="Elzevir" panose="020B0603050302020204" pitchFamily="34" charset="0"/>
            </a:endParaRPr>
          </a:p>
        </p:txBody>
      </p:sp>
      <p:sp>
        <p:nvSpPr>
          <p:cNvPr id="11" name="Овал 10"/>
          <p:cNvSpPr/>
          <p:nvPr/>
        </p:nvSpPr>
        <p:spPr>
          <a:xfrm>
            <a:off x="7643834" y="214290"/>
            <a:ext cx="1285884" cy="1214422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7643834" y="214290"/>
            <a:ext cx="1285884" cy="12325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ru-RU" dirty="0" smtClean="0"/>
              <a:t>12</a:t>
            </a:r>
            <a:endParaRPr lang="ru-RU" dirty="0" smtClean="0"/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lain" startAt="9"/>
            </a:pPr>
            <a:r>
              <a:rPr lang="ru-RU" dirty="0" smtClean="0"/>
              <a:t>            3</a:t>
            </a:r>
            <a:endParaRPr lang="ru-RU" dirty="0" smtClean="0"/>
          </a:p>
          <a:p>
            <a:pPr marL="342900" indent="-342900" algn="ctr">
              <a:spcBef>
                <a:spcPts val="600"/>
              </a:spcBef>
              <a:spcAft>
                <a:spcPts val="600"/>
              </a:spcAft>
            </a:pPr>
            <a:r>
              <a:rPr lang="ru-RU" dirty="0" smtClean="0"/>
              <a:t>6</a:t>
            </a:r>
            <a:endParaRPr lang="ru-RU" dirty="0"/>
          </a:p>
        </p:txBody>
      </p:sp>
      <p:grpSp>
        <p:nvGrpSpPr>
          <p:cNvPr id="13" name="Группа 67"/>
          <p:cNvGrpSpPr/>
          <p:nvPr/>
        </p:nvGrpSpPr>
        <p:grpSpPr>
          <a:xfrm>
            <a:off x="8143900" y="285728"/>
            <a:ext cx="285752" cy="1214446"/>
            <a:chOff x="3929058" y="4357694"/>
            <a:chExt cx="357190" cy="1571636"/>
          </a:xfrm>
        </p:grpSpPr>
        <p:sp>
          <p:nvSpPr>
            <p:cNvPr id="14" name="Прямоугольник 13"/>
            <p:cNvSpPr/>
            <p:nvPr/>
          </p:nvSpPr>
          <p:spPr>
            <a:xfrm>
              <a:off x="3929058" y="4357694"/>
              <a:ext cx="357190" cy="157163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15" name="Равнобедренный треугольник 14"/>
            <p:cNvSpPr/>
            <p:nvPr/>
          </p:nvSpPr>
          <p:spPr>
            <a:xfrm>
              <a:off x="3929058" y="4643446"/>
              <a:ext cx="357190" cy="642942"/>
            </a:xfrm>
            <a:prstGeom prst="triangle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ln>
                  <a:solidFill>
                    <a:sysClr val="windowText" lastClr="000000"/>
                  </a:solidFill>
                </a:ln>
              </a:endParaRPr>
            </a:p>
          </p:txBody>
        </p:sp>
        <p:sp>
          <p:nvSpPr>
            <p:cNvPr id="16" name="Равнобедренный треугольник 15"/>
            <p:cNvSpPr/>
            <p:nvPr/>
          </p:nvSpPr>
          <p:spPr>
            <a:xfrm flipV="1">
              <a:off x="3929058" y="5286388"/>
              <a:ext cx="357190" cy="214314"/>
            </a:xfrm>
            <a:prstGeom prst="triangle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ln>
                  <a:solidFill>
                    <a:sysClr val="windowText" lastClr="000000"/>
                  </a:solidFill>
                </a:ln>
              </a:endParaRPr>
            </a:p>
          </p:txBody>
        </p:sp>
      </p:grpSp>
      <p:pic>
        <p:nvPicPr>
          <p:cNvPr id="18" name="Picture 96" descr="j0435777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467394" y="2204924"/>
            <a:ext cx="2314956" cy="2314956"/>
          </a:xfrm>
          <a:prstGeom prst="rect">
            <a:avLst/>
          </a:prstGeom>
          <a:noFill/>
        </p:spPr>
      </p:pic>
      <p:sp>
        <p:nvSpPr>
          <p:cNvPr id="20" name="Прямоугольник 19"/>
          <p:cNvSpPr/>
          <p:nvPr/>
        </p:nvSpPr>
        <p:spPr>
          <a:xfrm>
            <a:off x="3019082" y="1919517"/>
            <a:ext cx="5976664" cy="9531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dirty="0" smtClean="0"/>
              <a:t>В каком году парады стали ежегодными?</a:t>
            </a:r>
            <a:endParaRPr lang="ru-RU" sz="2800" dirty="0" smtClean="0"/>
          </a:p>
        </p:txBody>
      </p:sp>
      <p:sp>
        <p:nvSpPr>
          <p:cNvPr id="21" name="5-конечная звезда 20"/>
          <p:cNvSpPr/>
          <p:nvPr/>
        </p:nvSpPr>
        <p:spPr>
          <a:xfrm>
            <a:off x="3707904" y="65711"/>
            <a:ext cx="1631058" cy="1071570"/>
          </a:xfrm>
          <a:prstGeom prst="star5">
            <a:avLst/>
          </a:prstGeom>
          <a:solidFill>
            <a:srgbClr val="FF3300">
              <a:alpha val="74000"/>
            </a:srgbClr>
          </a:solidFill>
          <a:ln>
            <a:solidFill>
              <a:schemeClr val="accent6">
                <a:lumMod val="20000"/>
                <a:lumOff val="80000"/>
              </a:schemeClr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b="1" dirty="0" smtClean="0"/>
              <a:t>Вопрос </a:t>
            </a:r>
            <a:endParaRPr lang="ru-RU" sz="1000" b="1" dirty="0" smtClean="0"/>
          </a:p>
          <a:p>
            <a:pPr algn="ctr"/>
            <a:r>
              <a:rPr lang="ru-RU" sz="1000" b="1" dirty="0" smtClean="0"/>
              <a:t>21</a:t>
            </a:r>
            <a:endParaRPr lang="ru-RU" sz="1000" b="1" dirty="0"/>
          </a:p>
        </p:txBody>
      </p:sp>
      <p:sp>
        <p:nvSpPr>
          <p:cNvPr id="17" name="Управляющая кнопка: назад 16">
            <a:hlinkClick r:id="rId2" action="ppaction://hlinksldjump" highlightClick="1"/>
          </p:cNvPr>
          <p:cNvSpPr/>
          <p:nvPr/>
        </p:nvSpPr>
        <p:spPr>
          <a:xfrm>
            <a:off x="8548914" y="5979886"/>
            <a:ext cx="380804" cy="303784"/>
          </a:xfrm>
          <a:prstGeom prst="actionButtonBackPrevious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6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3419872" y="1988840"/>
            <a:ext cx="5400600" cy="2062103"/>
          </a:xfrm>
          <a:prstGeom prst="rect">
            <a:avLst/>
          </a:prstGeom>
          <a:ln w="38100">
            <a:solidFill>
              <a:srgbClr val="C00000"/>
            </a:solidFill>
            <a:prstDash val="dash"/>
          </a:ln>
        </p:spPr>
        <p:txBody>
          <a:bodyPr wrap="square">
            <a:spAutoFit/>
          </a:bodyPr>
          <a:lstStyle/>
          <a:p>
            <a:pPr algn="ctr"/>
            <a:endParaRPr lang="ru-RU" sz="3200" b="1" dirty="0" smtClean="0">
              <a:solidFill>
                <a:srgbClr val="003300"/>
              </a:solidFill>
            </a:endParaRPr>
          </a:p>
          <a:p>
            <a:pPr algn="ctr"/>
            <a:endParaRPr lang="ru-RU" sz="3200" b="1" dirty="0" smtClean="0">
              <a:solidFill>
                <a:srgbClr val="003300"/>
              </a:solidFill>
            </a:endParaRPr>
          </a:p>
          <a:p>
            <a:pPr algn="ctr"/>
            <a:endParaRPr lang="ru-RU" sz="3200" b="1" dirty="0" smtClean="0">
              <a:solidFill>
                <a:srgbClr val="003300"/>
              </a:solidFill>
            </a:endParaRPr>
          </a:p>
          <a:p>
            <a:pPr algn="ctr"/>
            <a:endParaRPr lang="ru-RU" sz="3200" b="1" dirty="0">
              <a:solidFill>
                <a:srgbClr val="003300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419872" y="4339771"/>
            <a:ext cx="5400600" cy="1301481"/>
          </a:xfrm>
          <a:prstGeom prst="rect">
            <a:avLst/>
          </a:prstGeom>
          <a:noFill/>
          <a:ln w="57150" cmpd="tri"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>
                <a:solidFill>
                  <a:schemeClr val="accent1"/>
                </a:solidFill>
                <a:latin typeface="Elzevir" panose="020B0603050302020204" pitchFamily="34" charset="0"/>
              </a:rPr>
              <a:t>2007</a:t>
            </a:r>
            <a:endParaRPr lang="ru-RU" sz="4000" b="1" dirty="0">
              <a:solidFill>
                <a:schemeClr val="accent1"/>
              </a:solidFill>
              <a:latin typeface="Elzevir" panose="020B0603050302020204" pitchFamily="34" charset="0"/>
            </a:endParaRPr>
          </a:p>
        </p:txBody>
      </p:sp>
      <p:sp>
        <p:nvSpPr>
          <p:cNvPr id="11" name="Овал 10"/>
          <p:cNvSpPr/>
          <p:nvPr/>
        </p:nvSpPr>
        <p:spPr>
          <a:xfrm>
            <a:off x="7643834" y="214290"/>
            <a:ext cx="1285884" cy="1214422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7657702" y="243388"/>
            <a:ext cx="1285884" cy="12325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ru-RU" dirty="0" smtClean="0"/>
              <a:t>12</a:t>
            </a:r>
            <a:endParaRPr lang="ru-RU" dirty="0" smtClean="0"/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lain" startAt="9"/>
            </a:pPr>
            <a:r>
              <a:rPr lang="ru-RU" dirty="0" smtClean="0"/>
              <a:t>            3</a:t>
            </a:r>
            <a:endParaRPr lang="ru-RU" dirty="0" smtClean="0"/>
          </a:p>
          <a:p>
            <a:pPr marL="342900" indent="-342900" algn="ctr">
              <a:spcBef>
                <a:spcPts val="600"/>
              </a:spcBef>
              <a:spcAft>
                <a:spcPts val="600"/>
              </a:spcAft>
            </a:pPr>
            <a:r>
              <a:rPr lang="ru-RU" dirty="0" smtClean="0"/>
              <a:t>6</a:t>
            </a:r>
            <a:endParaRPr lang="ru-RU" dirty="0"/>
          </a:p>
        </p:txBody>
      </p:sp>
      <p:grpSp>
        <p:nvGrpSpPr>
          <p:cNvPr id="13" name="Группа 67"/>
          <p:cNvGrpSpPr/>
          <p:nvPr/>
        </p:nvGrpSpPr>
        <p:grpSpPr>
          <a:xfrm>
            <a:off x="8143900" y="285728"/>
            <a:ext cx="285752" cy="1214446"/>
            <a:chOff x="3929058" y="4357694"/>
            <a:chExt cx="357190" cy="1571636"/>
          </a:xfrm>
        </p:grpSpPr>
        <p:sp>
          <p:nvSpPr>
            <p:cNvPr id="14" name="Прямоугольник 13"/>
            <p:cNvSpPr/>
            <p:nvPr/>
          </p:nvSpPr>
          <p:spPr>
            <a:xfrm>
              <a:off x="3929058" y="4357694"/>
              <a:ext cx="357190" cy="157163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15" name="Равнобедренный треугольник 14"/>
            <p:cNvSpPr/>
            <p:nvPr/>
          </p:nvSpPr>
          <p:spPr>
            <a:xfrm>
              <a:off x="3929058" y="4643446"/>
              <a:ext cx="357190" cy="642942"/>
            </a:xfrm>
            <a:prstGeom prst="triangle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ln>
                  <a:solidFill>
                    <a:sysClr val="windowText" lastClr="000000"/>
                  </a:solidFill>
                </a:ln>
              </a:endParaRPr>
            </a:p>
          </p:txBody>
        </p:sp>
        <p:sp>
          <p:nvSpPr>
            <p:cNvPr id="16" name="Равнобедренный треугольник 15"/>
            <p:cNvSpPr/>
            <p:nvPr/>
          </p:nvSpPr>
          <p:spPr>
            <a:xfrm flipV="1">
              <a:off x="3929058" y="5286388"/>
              <a:ext cx="357190" cy="214314"/>
            </a:xfrm>
            <a:prstGeom prst="triangle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ln>
                  <a:solidFill>
                    <a:sysClr val="windowText" lastClr="000000"/>
                  </a:solidFill>
                </a:ln>
              </a:endParaRPr>
            </a:p>
          </p:txBody>
        </p:sp>
      </p:grpSp>
      <p:pic>
        <p:nvPicPr>
          <p:cNvPr id="18" name="Picture 96" descr="j0435777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538813" y="2288902"/>
            <a:ext cx="2279650" cy="2279650"/>
          </a:xfrm>
          <a:prstGeom prst="rect">
            <a:avLst/>
          </a:prstGeom>
          <a:noFill/>
        </p:spPr>
      </p:pic>
      <p:sp>
        <p:nvSpPr>
          <p:cNvPr id="20" name="Прямоугольник 19"/>
          <p:cNvSpPr/>
          <p:nvPr/>
        </p:nvSpPr>
        <p:spPr>
          <a:xfrm>
            <a:off x="3455876" y="2062186"/>
            <a:ext cx="5328592" cy="9531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dirty="0" smtClean="0"/>
              <a:t>В каком году впервые появилась акция «Бессмертный полк»?</a:t>
            </a:r>
            <a:endParaRPr lang="ru-RU" sz="2800" dirty="0"/>
          </a:p>
        </p:txBody>
      </p:sp>
      <p:sp>
        <p:nvSpPr>
          <p:cNvPr id="21" name="5-конечная звезда 20"/>
          <p:cNvSpPr/>
          <p:nvPr/>
        </p:nvSpPr>
        <p:spPr>
          <a:xfrm>
            <a:off x="3707904" y="65711"/>
            <a:ext cx="1631058" cy="1071570"/>
          </a:xfrm>
          <a:prstGeom prst="star5">
            <a:avLst/>
          </a:prstGeom>
          <a:solidFill>
            <a:srgbClr val="FF3300">
              <a:alpha val="74000"/>
            </a:srgbClr>
          </a:solidFill>
          <a:ln>
            <a:solidFill>
              <a:schemeClr val="accent6">
                <a:lumMod val="20000"/>
                <a:lumOff val="80000"/>
              </a:schemeClr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b="1" dirty="0" smtClean="0"/>
              <a:t>Вопрос </a:t>
            </a:r>
            <a:endParaRPr lang="ru-RU" sz="1000" b="1" dirty="0" smtClean="0"/>
          </a:p>
          <a:p>
            <a:pPr algn="ctr"/>
            <a:r>
              <a:rPr lang="ru-RU" sz="1000" b="1" dirty="0" smtClean="0"/>
              <a:t>22</a:t>
            </a:r>
            <a:endParaRPr lang="ru-RU" sz="1000" b="1" dirty="0"/>
          </a:p>
        </p:txBody>
      </p:sp>
      <p:sp>
        <p:nvSpPr>
          <p:cNvPr id="17" name="Управляющая кнопка: назад 16">
            <a:hlinkClick r:id="rId2" action="ppaction://hlinksldjump" highlightClick="1"/>
          </p:cNvPr>
          <p:cNvSpPr/>
          <p:nvPr/>
        </p:nvSpPr>
        <p:spPr>
          <a:xfrm>
            <a:off x="8548914" y="5979886"/>
            <a:ext cx="380804" cy="303784"/>
          </a:xfrm>
          <a:prstGeom prst="actionButtonBackPrevious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6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3275856" y="1976456"/>
            <a:ext cx="5544616" cy="2062103"/>
          </a:xfrm>
          <a:prstGeom prst="rect">
            <a:avLst/>
          </a:prstGeom>
          <a:ln w="38100">
            <a:solidFill>
              <a:srgbClr val="C00000"/>
            </a:solidFill>
            <a:prstDash val="dash"/>
          </a:ln>
        </p:spPr>
        <p:txBody>
          <a:bodyPr wrap="square">
            <a:spAutoFit/>
          </a:bodyPr>
          <a:lstStyle/>
          <a:p>
            <a:pPr algn="ctr"/>
            <a:endParaRPr lang="ru-RU" sz="3200" b="1" dirty="0" smtClean="0">
              <a:solidFill>
                <a:srgbClr val="003300"/>
              </a:solidFill>
            </a:endParaRPr>
          </a:p>
          <a:p>
            <a:pPr algn="ctr"/>
            <a:endParaRPr lang="ru-RU" sz="3200" b="1" dirty="0" smtClean="0">
              <a:solidFill>
                <a:srgbClr val="003300"/>
              </a:solidFill>
            </a:endParaRPr>
          </a:p>
          <a:p>
            <a:pPr algn="ctr"/>
            <a:endParaRPr lang="ru-RU" sz="3200" b="1" dirty="0" smtClean="0">
              <a:solidFill>
                <a:srgbClr val="003300"/>
              </a:solidFill>
            </a:endParaRPr>
          </a:p>
          <a:p>
            <a:pPr algn="ctr"/>
            <a:endParaRPr lang="ru-RU" sz="3200" b="1" dirty="0">
              <a:solidFill>
                <a:srgbClr val="003300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322984" y="4387560"/>
            <a:ext cx="5508612" cy="1233180"/>
          </a:xfrm>
          <a:prstGeom prst="rect">
            <a:avLst/>
          </a:prstGeom>
          <a:noFill/>
          <a:ln w="57150" cmpd="tri"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accent1"/>
                </a:solidFill>
                <a:latin typeface="Georgia" panose="02040502050405020303" charset="0"/>
                <a:cs typeface="Georgia" panose="02040502050405020303" charset="0"/>
              </a:rPr>
              <a:t>фото на специальном сайте</a:t>
            </a:r>
            <a:endParaRPr lang="ru-RU" sz="2400" b="1" dirty="0" smtClean="0">
              <a:solidFill>
                <a:schemeClr val="accent1"/>
              </a:solidFill>
              <a:latin typeface="Georgia" panose="02040502050405020303" charset="0"/>
              <a:cs typeface="Georgia" panose="02040502050405020303" charset="0"/>
            </a:endParaRPr>
          </a:p>
        </p:txBody>
      </p:sp>
      <p:sp>
        <p:nvSpPr>
          <p:cNvPr id="11" name="Овал 10"/>
          <p:cNvSpPr/>
          <p:nvPr/>
        </p:nvSpPr>
        <p:spPr>
          <a:xfrm>
            <a:off x="7643834" y="214290"/>
            <a:ext cx="1285884" cy="1214422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7643834" y="214290"/>
            <a:ext cx="1285884" cy="12325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ru-RU" dirty="0" smtClean="0"/>
              <a:t>12</a:t>
            </a:r>
            <a:endParaRPr lang="ru-RU" dirty="0" smtClean="0"/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lain" startAt="9"/>
            </a:pPr>
            <a:r>
              <a:rPr lang="ru-RU" dirty="0" smtClean="0"/>
              <a:t>            3</a:t>
            </a:r>
            <a:endParaRPr lang="ru-RU" dirty="0" smtClean="0"/>
          </a:p>
          <a:p>
            <a:pPr marL="342900" indent="-342900" algn="ctr">
              <a:spcBef>
                <a:spcPts val="600"/>
              </a:spcBef>
              <a:spcAft>
                <a:spcPts val="600"/>
              </a:spcAft>
            </a:pPr>
            <a:r>
              <a:rPr lang="ru-RU" dirty="0" smtClean="0"/>
              <a:t>6</a:t>
            </a:r>
            <a:endParaRPr lang="ru-RU" dirty="0"/>
          </a:p>
        </p:txBody>
      </p:sp>
      <p:grpSp>
        <p:nvGrpSpPr>
          <p:cNvPr id="13" name="Группа 67"/>
          <p:cNvGrpSpPr/>
          <p:nvPr/>
        </p:nvGrpSpPr>
        <p:grpSpPr>
          <a:xfrm>
            <a:off x="8143900" y="285728"/>
            <a:ext cx="285752" cy="1214446"/>
            <a:chOff x="3929058" y="4357694"/>
            <a:chExt cx="357190" cy="1571636"/>
          </a:xfrm>
        </p:grpSpPr>
        <p:sp>
          <p:nvSpPr>
            <p:cNvPr id="14" name="Прямоугольник 13"/>
            <p:cNvSpPr/>
            <p:nvPr/>
          </p:nvSpPr>
          <p:spPr>
            <a:xfrm>
              <a:off x="3929058" y="4357694"/>
              <a:ext cx="357190" cy="157163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15" name="Равнобедренный треугольник 14"/>
            <p:cNvSpPr/>
            <p:nvPr/>
          </p:nvSpPr>
          <p:spPr>
            <a:xfrm>
              <a:off x="3929058" y="4643446"/>
              <a:ext cx="357190" cy="642942"/>
            </a:xfrm>
            <a:prstGeom prst="triangle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ln>
                  <a:solidFill>
                    <a:sysClr val="windowText" lastClr="000000"/>
                  </a:solidFill>
                </a:ln>
              </a:endParaRPr>
            </a:p>
          </p:txBody>
        </p:sp>
        <p:sp>
          <p:nvSpPr>
            <p:cNvPr id="16" name="Равнобедренный треугольник 15"/>
            <p:cNvSpPr/>
            <p:nvPr/>
          </p:nvSpPr>
          <p:spPr>
            <a:xfrm flipV="1">
              <a:off x="3929058" y="5286388"/>
              <a:ext cx="357190" cy="214314"/>
            </a:xfrm>
            <a:prstGeom prst="triangle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ln>
                  <a:solidFill>
                    <a:sysClr val="windowText" lastClr="000000"/>
                  </a:solidFill>
                </a:ln>
              </a:endParaRPr>
            </a:p>
          </p:txBody>
        </p:sp>
      </p:grpSp>
      <p:pic>
        <p:nvPicPr>
          <p:cNvPr id="19" name="Picture 96" descr="j0435777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683527" y="2348649"/>
            <a:ext cx="2279650" cy="2279650"/>
          </a:xfrm>
          <a:prstGeom prst="rect">
            <a:avLst/>
          </a:prstGeom>
          <a:noFill/>
        </p:spPr>
      </p:pic>
      <p:sp>
        <p:nvSpPr>
          <p:cNvPr id="21" name="Прямоугольник 20"/>
          <p:cNvSpPr/>
          <p:nvPr/>
        </p:nvSpPr>
        <p:spPr>
          <a:xfrm>
            <a:off x="3347864" y="2033436"/>
            <a:ext cx="5400600" cy="9531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/>
              <a:t>Что значит «Акция бессмерный полк» онлайн?</a:t>
            </a:r>
            <a:endParaRPr lang="ru-RU" sz="2800" dirty="0"/>
          </a:p>
        </p:txBody>
      </p:sp>
      <p:sp>
        <p:nvSpPr>
          <p:cNvPr id="22" name="5-конечная звезда 21"/>
          <p:cNvSpPr/>
          <p:nvPr/>
        </p:nvSpPr>
        <p:spPr>
          <a:xfrm>
            <a:off x="3707904" y="65711"/>
            <a:ext cx="1631058" cy="1071570"/>
          </a:xfrm>
          <a:prstGeom prst="star5">
            <a:avLst/>
          </a:prstGeom>
          <a:solidFill>
            <a:srgbClr val="FF3300">
              <a:alpha val="74000"/>
            </a:srgbClr>
          </a:solidFill>
          <a:ln>
            <a:solidFill>
              <a:schemeClr val="accent6">
                <a:lumMod val="20000"/>
                <a:lumOff val="80000"/>
              </a:schemeClr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b="1" dirty="0" smtClean="0"/>
              <a:t>Вопрос </a:t>
            </a:r>
            <a:endParaRPr lang="ru-RU" sz="1000" b="1" dirty="0" smtClean="0"/>
          </a:p>
          <a:p>
            <a:pPr algn="ctr"/>
            <a:r>
              <a:rPr lang="ru-RU" sz="1000" b="1" dirty="0" smtClean="0"/>
              <a:t>23</a:t>
            </a:r>
            <a:endParaRPr lang="ru-RU" sz="1000" b="1" dirty="0"/>
          </a:p>
        </p:txBody>
      </p:sp>
      <p:sp>
        <p:nvSpPr>
          <p:cNvPr id="17" name="Управляющая кнопка: назад 16">
            <a:hlinkClick r:id="rId2" action="ppaction://hlinksldjump" highlightClick="1"/>
          </p:cNvPr>
          <p:cNvSpPr/>
          <p:nvPr/>
        </p:nvSpPr>
        <p:spPr>
          <a:xfrm>
            <a:off x="8548914" y="5979886"/>
            <a:ext cx="380804" cy="303784"/>
          </a:xfrm>
          <a:prstGeom prst="actionButtonBackPrevious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6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3239135" y="1988820"/>
            <a:ext cx="5690235" cy="835660"/>
          </a:xfrm>
          <a:prstGeom prst="rect">
            <a:avLst/>
          </a:prstGeom>
          <a:ln w="38100">
            <a:solidFill>
              <a:srgbClr val="C00000"/>
            </a:solidFill>
            <a:prstDash val="dash"/>
          </a:ln>
        </p:spPr>
        <p:txBody>
          <a:bodyPr wrap="square">
            <a:noAutofit/>
          </a:bodyPr>
          <a:lstStyle/>
          <a:p>
            <a:pPr algn="ctr"/>
            <a:endParaRPr lang="ru-RU" b="1" dirty="0" smtClean="0">
              <a:solidFill>
                <a:srgbClr val="003300"/>
              </a:solidFill>
            </a:endParaRPr>
          </a:p>
          <a:p>
            <a:pPr algn="ctr"/>
            <a:endParaRPr lang="ru-RU" b="1" dirty="0">
              <a:solidFill>
                <a:srgbClr val="003300"/>
              </a:solidFill>
            </a:endParaRPr>
          </a:p>
          <a:p>
            <a:pPr algn="ctr"/>
            <a:endParaRPr lang="ru-RU" b="1" dirty="0" smtClean="0">
              <a:solidFill>
                <a:srgbClr val="003300"/>
              </a:solidFill>
            </a:endParaRPr>
          </a:p>
          <a:p>
            <a:pPr algn="ctr"/>
            <a:endParaRPr lang="ru-RU" b="1" dirty="0">
              <a:solidFill>
                <a:srgbClr val="003300"/>
              </a:solidFill>
            </a:endParaRPr>
          </a:p>
          <a:p>
            <a:pPr algn="ctr"/>
            <a:endParaRPr lang="ru-RU" b="1" dirty="0" smtClean="0">
              <a:solidFill>
                <a:srgbClr val="003300"/>
              </a:solidFill>
            </a:endParaRPr>
          </a:p>
          <a:p>
            <a:pPr algn="ctr"/>
            <a:endParaRPr lang="ru-RU" b="1" dirty="0">
              <a:solidFill>
                <a:srgbClr val="003300"/>
              </a:solidFill>
            </a:endParaRPr>
          </a:p>
          <a:p>
            <a:pPr algn="ctr"/>
            <a:endParaRPr lang="ru-RU" b="1" dirty="0" smtClean="0">
              <a:solidFill>
                <a:srgbClr val="003300"/>
              </a:solidFill>
            </a:endParaRPr>
          </a:p>
          <a:p>
            <a:pPr algn="ctr"/>
            <a:endParaRPr lang="ru-RU" b="1" dirty="0">
              <a:solidFill>
                <a:srgbClr val="003300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239343" y="4570811"/>
            <a:ext cx="5690374" cy="1090438"/>
          </a:xfrm>
          <a:prstGeom prst="rect">
            <a:avLst/>
          </a:prstGeom>
          <a:noFill/>
          <a:ln w="57150" cmpd="tri"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accent1"/>
                </a:solidFill>
                <a:latin typeface="Georgia" panose="02040502050405020303" charset="0"/>
                <a:cs typeface="Georgia" panose="02040502050405020303" charset="0"/>
              </a:rPr>
              <a:t>в 22:00</a:t>
            </a:r>
            <a:endParaRPr lang="ru-RU" sz="2400" b="1" dirty="0">
              <a:solidFill>
                <a:schemeClr val="accent1"/>
              </a:solidFill>
              <a:latin typeface="Georgia" panose="02040502050405020303" charset="0"/>
              <a:cs typeface="Georgia" panose="02040502050405020303" charset="0"/>
            </a:endParaRPr>
          </a:p>
        </p:txBody>
      </p:sp>
      <p:sp>
        <p:nvSpPr>
          <p:cNvPr id="11" name="Овал 10"/>
          <p:cNvSpPr/>
          <p:nvPr/>
        </p:nvSpPr>
        <p:spPr>
          <a:xfrm>
            <a:off x="7643834" y="214290"/>
            <a:ext cx="1285884" cy="1214422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7643834" y="231916"/>
            <a:ext cx="1285884" cy="12325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ru-RU" dirty="0" smtClean="0"/>
              <a:t>12</a:t>
            </a:r>
            <a:endParaRPr lang="ru-RU" dirty="0" smtClean="0"/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lain" startAt="9"/>
            </a:pPr>
            <a:r>
              <a:rPr lang="ru-RU" dirty="0" smtClean="0"/>
              <a:t>            3</a:t>
            </a:r>
            <a:endParaRPr lang="ru-RU" dirty="0" smtClean="0"/>
          </a:p>
          <a:p>
            <a:pPr marL="342900" indent="-342900" algn="ctr">
              <a:spcBef>
                <a:spcPts val="600"/>
              </a:spcBef>
              <a:spcAft>
                <a:spcPts val="600"/>
              </a:spcAft>
            </a:pPr>
            <a:r>
              <a:rPr lang="ru-RU" dirty="0" smtClean="0"/>
              <a:t>6</a:t>
            </a:r>
            <a:endParaRPr lang="ru-RU" dirty="0"/>
          </a:p>
        </p:txBody>
      </p:sp>
      <p:grpSp>
        <p:nvGrpSpPr>
          <p:cNvPr id="13" name="Группа 67"/>
          <p:cNvGrpSpPr/>
          <p:nvPr/>
        </p:nvGrpSpPr>
        <p:grpSpPr>
          <a:xfrm>
            <a:off x="8143900" y="285728"/>
            <a:ext cx="285752" cy="1214446"/>
            <a:chOff x="3929058" y="4357694"/>
            <a:chExt cx="357190" cy="1571636"/>
          </a:xfrm>
        </p:grpSpPr>
        <p:sp>
          <p:nvSpPr>
            <p:cNvPr id="14" name="Прямоугольник 13"/>
            <p:cNvSpPr/>
            <p:nvPr/>
          </p:nvSpPr>
          <p:spPr>
            <a:xfrm>
              <a:off x="3929058" y="4357694"/>
              <a:ext cx="357190" cy="157163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15" name="Равнобедренный треугольник 14"/>
            <p:cNvSpPr/>
            <p:nvPr/>
          </p:nvSpPr>
          <p:spPr>
            <a:xfrm>
              <a:off x="3929058" y="4643446"/>
              <a:ext cx="357190" cy="642942"/>
            </a:xfrm>
            <a:prstGeom prst="triangle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ln>
                  <a:solidFill>
                    <a:sysClr val="windowText" lastClr="000000"/>
                  </a:solidFill>
                </a:ln>
              </a:endParaRPr>
            </a:p>
          </p:txBody>
        </p:sp>
        <p:sp>
          <p:nvSpPr>
            <p:cNvPr id="16" name="Равнобедренный треугольник 15"/>
            <p:cNvSpPr/>
            <p:nvPr/>
          </p:nvSpPr>
          <p:spPr>
            <a:xfrm flipV="1">
              <a:off x="3929058" y="5286388"/>
              <a:ext cx="357190" cy="214314"/>
            </a:xfrm>
            <a:prstGeom prst="triangle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ln>
                  <a:solidFill>
                    <a:sysClr val="windowText" lastClr="000000"/>
                  </a:solidFill>
                </a:ln>
              </a:endParaRPr>
            </a:p>
          </p:txBody>
        </p:sp>
      </p:grpSp>
      <p:pic>
        <p:nvPicPr>
          <p:cNvPr id="18" name="Picture 96" descr="j0435777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690007" y="2204447"/>
            <a:ext cx="2279650" cy="2279650"/>
          </a:xfrm>
          <a:prstGeom prst="rect">
            <a:avLst/>
          </a:prstGeom>
          <a:noFill/>
        </p:spPr>
      </p:pic>
      <p:sp>
        <p:nvSpPr>
          <p:cNvPr id="20" name="Прямоугольник 19"/>
          <p:cNvSpPr/>
          <p:nvPr/>
        </p:nvSpPr>
        <p:spPr>
          <a:xfrm>
            <a:off x="3239343" y="2009502"/>
            <a:ext cx="5690374" cy="521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dirty="0"/>
              <a:t>Когда начинается салют?</a:t>
            </a:r>
            <a:endParaRPr lang="ru-RU" sz="2800" dirty="0"/>
          </a:p>
        </p:txBody>
      </p:sp>
      <p:sp>
        <p:nvSpPr>
          <p:cNvPr id="21" name="5-конечная звезда 20"/>
          <p:cNvSpPr/>
          <p:nvPr/>
        </p:nvSpPr>
        <p:spPr>
          <a:xfrm>
            <a:off x="3707904" y="65711"/>
            <a:ext cx="1631058" cy="1071570"/>
          </a:xfrm>
          <a:prstGeom prst="star5">
            <a:avLst/>
          </a:prstGeom>
          <a:solidFill>
            <a:srgbClr val="FF3300">
              <a:alpha val="74000"/>
            </a:srgbClr>
          </a:solidFill>
          <a:ln>
            <a:solidFill>
              <a:schemeClr val="accent6">
                <a:lumMod val="20000"/>
                <a:lumOff val="80000"/>
              </a:schemeClr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b="1" dirty="0" smtClean="0"/>
              <a:t>Вопрос </a:t>
            </a:r>
            <a:endParaRPr lang="ru-RU" sz="1000" b="1" dirty="0" smtClean="0"/>
          </a:p>
          <a:p>
            <a:pPr algn="ctr"/>
            <a:r>
              <a:rPr lang="ru-RU" sz="1000" b="1" dirty="0" smtClean="0"/>
              <a:t>24</a:t>
            </a:r>
            <a:endParaRPr lang="ru-RU" sz="1000" b="1" dirty="0"/>
          </a:p>
        </p:txBody>
      </p:sp>
      <p:sp>
        <p:nvSpPr>
          <p:cNvPr id="17" name="Управляющая кнопка: назад 16">
            <a:hlinkClick r:id="rId2" action="ppaction://hlinksldjump" highlightClick="1"/>
          </p:cNvPr>
          <p:cNvSpPr/>
          <p:nvPr/>
        </p:nvSpPr>
        <p:spPr>
          <a:xfrm>
            <a:off x="8548914" y="5979886"/>
            <a:ext cx="380804" cy="303784"/>
          </a:xfrm>
          <a:prstGeom prst="actionButtonBackPrevious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6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3528060" y="1628775"/>
            <a:ext cx="5364480" cy="1259840"/>
          </a:xfrm>
          <a:prstGeom prst="rect">
            <a:avLst/>
          </a:prstGeom>
          <a:ln w="38100">
            <a:solidFill>
              <a:srgbClr val="C00000"/>
            </a:solidFill>
            <a:prstDash val="dash"/>
          </a:ln>
        </p:spPr>
        <p:txBody>
          <a:bodyPr wrap="square">
            <a:noAutofit/>
          </a:bodyPr>
          <a:lstStyle/>
          <a:p>
            <a:pPr algn="ctr"/>
            <a:endParaRPr lang="ru-RU" sz="3600" b="1" dirty="0" smtClean="0">
              <a:solidFill>
                <a:srgbClr val="003300"/>
              </a:solidFill>
            </a:endParaRPr>
          </a:p>
          <a:p>
            <a:pPr algn="ctr"/>
            <a:endParaRPr lang="ru-RU" sz="3600" b="1" dirty="0" smtClean="0">
              <a:solidFill>
                <a:srgbClr val="003300"/>
              </a:solidFill>
            </a:endParaRPr>
          </a:p>
          <a:p>
            <a:pPr algn="ctr"/>
            <a:endParaRPr lang="ru-RU" sz="3600" b="1" dirty="0" smtClean="0">
              <a:solidFill>
                <a:srgbClr val="003300"/>
              </a:solidFill>
            </a:endParaRPr>
          </a:p>
          <a:p>
            <a:pPr algn="ctr"/>
            <a:endParaRPr lang="ru-RU" sz="3600" b="1" dirty="0" smtClean="0">
              <a:solidFill>
                <a:srgbClr val="003300"/>
              </a:solidFill>
            </a:endParaRPr>
          </a:p>
          <a:p>
            <a:pPr algn="ctr"/>
            <a:endParaRPr lang="ru-RU" sz="3600" b="1" dirty="0" smtClean="0">
              <a:solidFill>
                <a:srgbClr val="003300"/>
              </a:solidFill>
            </a:endParaRPr>
          </a:p>
          <a:p>
            <a:pPr algn="ctr"/>
            <a:endParaRPr lang="ru-RU" sz="3600" b="1" dirty="0" smtClean="0">
              <a:solidFill>
                <a:srgbClr val="003300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419475" y="3933190"/>
            <a:ext cx="5401945" cy="1580515"/>
          </a:xfrm>
          <a:prstGeom prst="rect">
            <a:avLst/>
          </a:prstGeom>
          <a:noFill/>
          <a:ln w="57150" cmpd="tri"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accent1"/>
                </a:solidFill>
                <a:latin typeface="Georgia" panose="02040502050405020303" charset="0"/>
                <a:cs typeface="Georgia" panose="02040502050405020303" charset="0"/>
              </a:rPr>
              <a:t>Россия+ 115 стран</a:t>
            </a:r>
            <a:endParaRPr lang="ru-RU" sz="2400" b="1" dirty="0" smtClean="0">
              <a:solidFill>
                <a:schemeClr val="accent1"/>
              </a:solidFill>
              <a:latin typeface="Georgia" panose="02040502050405020303" charset="0"/>
              <a:cs typeface="Georgia" panose="02040502050405020303" charset="0"/>
            </a:endParaRPr>
          </a:p>
        </p:txBody>
      </p:sp>
      <p:sp>
        <p:nvSpPr>
          <p:cNvPr id="11" name="Овал 10"/>
          <p:cNvSpPr/>
          <p:nvPr/>
        </p:nvSpPr>
        <p:spPr>
          <a:xfrm>
            <a:off x="7643834" y="214290"/>
            <a:ext cx="1285884" cy="1214422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7643834" y="224965"/>
            <a:ext cx="1285884" cy="12325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ru-RU" dirty="0" smtClean="0"/>
              <a:t>12</a:t>
            </a:r>
            <a:endParaRPr lang="ru-RU" dirty="0" smtClean="0"/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lain" startAt="9"/>
            </a:pPr>
            <a:r>
              <a:rPr lang="ru-RU" dirty="0" smtClean="0"/>
              <a:t>            3</a:t>
            </a:r>
            <a:endParaRPr lang="ru-RU" dirty="0" smtClean="0"/>
          </a:p>
          <a:p>
            <a:pPr marL="342900" indent="-342900" algn="ctr">
              <a:spcBef>
                <a:spcPts val="600"/>
              </a:spcBef>
              <a:spcAft>
                <a:spcPts val="600"/>
              </a:spcAft>
            </a:pPr>
            <a:r>
              <a:rPr lang="ru-RU" dirty="0" smtClean="0"/>
              <a:t>6</a:t>
            </a:r>
            <a:endParaRPr lang="ru-RU" dirty="0"/>
          </a:p>
        </p:txBody>
      </p:sp>
      <p:grpSp>
        <p:nvGrpSpPr>
          <p:cNvPr id="13" name="Группа 67"/>
          <p:cNvGrpSpPr/>
          <p:nvPr/>
        </p:nvGrpSpPr>
        <p:grpSpPr>
          <a:xfrm>
            <a:off x="8143900" y="285728"/>
            <a:ext cx="285752" cy="1214446"/>
            <a:chOff x="3929058" y="4357694"/>
            <a:chExt cx="357190" cy="1571636"/>
          </a:xfrm>
        </p:grpSpPr>
        <p:sp>
          <p:nvSpPr>
            <p:cNvPr id="14" name="Прямоугольник 13"/>
            <p:cNvSpPr/>
            <p:nvPr/>
          </p:nvSpPr>
          <p:spPr>
            <a:xfrm>
              <a:off x="3929058" y="4357694"/>
              <a:ext cx="357190" cy="157163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15" name="Равнобедренный треугольник 14"/>
            <p:cNvSpPr/>
            <p:nvPr/>
          </p:nvSpPr>
          <p:spPr>
            <a:xfrm>
              <a:off x="3929058" y="4643446"/>
              <a:ext cx="357190" cy="642942"/>
            </a:xfrm>
            <a:prstGeom prst="triangle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ln>
                  <a:solidFill>
                    <a:sysClr val="windowText" lastClr="000000"/>
                  </a:solidFill>
                </a:ln>
              </a:endParaRPr>
            </a:p>
          </p:txBody>
        </p:sp>
        <p:sp>
          <p:nvSpPr>
            <p:cNvPr id="16" name="Равнобедренный треугольник 15"/>
            <p:cNvSpPr/>
            <p:nvPr/>
          </p:nvSpPr>
          <p:spPr>
            <a:xfrm flipV="1">
              <a:off x="3929058" y="5286388"/>
              <a:ext cx="357190" cy="214314"/>
            </a:xfrm>
            <a:prstGeom prst="triangle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ln>
                  <a:solidFill>
                    <a:sysClr val="windowText" lastClr="000000"/>
                  </a:solidFill>
                </a:ln>
              </a:endParaRPr>
            </a:p>
          </p:txBody>
        </p:sp>
      </p:grpSp>
      <p:pic>
        <p:nvPicPr>
          <p:cNvPr id="18" name="Picture 96" descr="j0435777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611587" y="2127488"/>
            <a:ext cx="2453754" cy="2453754"/>
          </a:xfrm>
          <a:prstGeom prst="rect">
            <a:avLst/>
          </a:prstGeom>
          <a:noFill/>
        </p:spPr>
      </p:pic>
      <p:sp>
        <p:nvSpPr>
          <p:cNvPr id="20" name="Прямоугольник 19"/>
          <p:cNvSpPr/>
          <p:nvPr/>
        </p:nvSpPr>
        <p:spPr>
          <a:xfrm>
            <a:off x="3527778" y="1668730"/>
            <a:ext cx="5364702" cy="8299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/>
              <a:t>Где проходит акция «Бессмертный полк»?</a:t>
            </a:r>
            <a:endParaRPr lang="ru-RU" sz="2400" dirty="0"/>
          </a:p>
        </p:txBody>
      </p:sp>
      <p:sp>
        <p:nvSpPr>
          <p:cNvPr id="22" name="5-конечная звезда 21"/>
          <p:cNvSpPr/>
          <p:nvPr/>
        </p:nvSpPr>
        <p:spPr>
          <a:xfrm>
            <a:off x="3707904" y="65711"/>
            <a:ext cx="1631058" cy="1071570"/>
          </a:xfrm>
          <a:prstGeom prst="star5">
            <a:avLst/>
          </a:prstGeom>
          <a:solidFill>
            <a:srgbClr val="FF3300">
              <a:alpha val="74000"/>
            </a:srgbClr>
          </a:solidFill>
          <a:ln>
            <a:solidFill>
              <a:schemeClr val="accent6">
                <a:lumMod val="20000"/>
                <a:lumOff val="80000"/>
              </a:schemeClr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b="1" dirty="0" smtClean="0"/>
              <a:t>Вопрос </a:t>
            </a:r>
            <a:endParaRPr lang="ru-RU" sz="1000" b="1" dirty="0" smtClean="0"/>
          </a:p>
          <a:p>
            <a:pPr algn="ctr"/>
            <a:r>
              <a:rPr lang="ru-RU" sz="1000" b="1" dirty="0" smtClean="0"/>
              <a:t>7</a:t>
            </a:r>
            <a:endParaRPr lang="ru-RU" sz="1000" b="1" dirty="0"/>
          </a:p>
        </p:txBody>
      </p:sp>
      <p:sp>
        <p:nvSpPr>
          <p:cNvPr id="17" name="Управляющая кнопка: назад 16">
            <a:hlinkClick r:id="rId2" action="ppaction://hlinksldjump" highlightClick="1"/>
          </p:cNvPr>
          <p:cNvSpPr/>
          <p:nvPr/>
        </p:nvSpPr>
        <p:spPr>
          <a:xfrm>
            <a:off x="8548914" y="5979886"/>
            <a:ext cx="380804" cy="303784"/>
          </a:xfrm>
          <a:prstGeom prst="actionButtonBackPrevious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6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</p:childTnLst>
        </p:cTn>
      </p:par>
    </p:tnLst>
    <p:bldLst>
      <p:bldP spid="9" grpId="0" bldLvl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3419872" y="1988840"/>
            <a:ext cx="5400600" cy="2308324"/>
          </a:xfrm>
          <a:prstGeom prst="rect">
            <a:avLst/>
          </a:prstGeom>
          <a:ln w="38100">
            <a:solidFill>
              <a:srgbClr val="C00000"/>
            </a:solidFill>
            <a:prstDash val="dash"/>
          </a:ln>
        </p:spPr>
        <p:txBody>
          <a:bodyPr wrap="square">
            <a:spAutoFit/>
          </a:bodyPr>
          <a:lstStyle/>
          <a:p>
            <a:pPr algn="ctr"/>
            <a:endParaRPr lang="ru-RU" sz="3600" b="1" dirty="0" smtClean="0">
              <a:solidFill>
                <a:srgbClr val="003300"/>
              </a:solidFill>
            </a:endParaRPr>
          </a:p>
          <a:p>
            <a:pPr algn="ctr"/>
            <a:endParaRPr lang="ru-RU" sz="3600" b="1" dirty="0" smtClean="0">
              <a:solidFill>
                <a:srgbClr val="003300"/>
              </a:solidFill>
            </a:endParaRPr>
          </a:p>
          <a:p>
            <a:pPr algn="ctr"/>
            <a:endParaRPr lang="ru-RU" sz="3600" b="1" dirty="0" smtClean="0">
              <a:solidFill>
                <a:srgbClr val="003300"/>
              </a:solidFill>
            </a:endParaRPr>
          </a:p>
          <a:p>
            <a:pPr algn="ctr"/>
            <a:endParaRPr lang="ru-RU" sz="3600" b="1" dirty="0">
              <a:solidFill>
                <a:srgbClr val="003300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419872" y="4581127"/>
            <a:ext cx="5400600" cy="960709"/>
          </a:xfrm>
          <a:prstGeom prst="rect">
            <a:avLst/>
          </a:prstGeom>
          <a:noFill/>
          <a:ln w="57150" cmpd="tri"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 smtClean="0">
                <a:solidFill>
                  <a:schemeClr val="accent1"/>
                </a:solidFill>
                <a:latin typeface="Elzevir" panose="020B0603050302020204" pitchFamily="34" charset="0"/>
              </a:rPr>
              <a:t>Брест</a:t>
            </a:r>
            <a:endParaRPr lang="ru-RU" sz="4000" b="1" dirty="0">
              <a:solidFill>
                <a:schemeClr val="accent1"/>
              </a:solidFill>
              <a:latin typeface="Elzevir" panose="020B0603050302020204" pitchFamily="34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964381" y="1190217"/>
            <a:ext cx="6929486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200" b="1" cap="none" spc="0" dirty="0" smtClean="0">
                <a:ln w="1905"/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lzevir" panose="020B0603050302020204" pitchFamily="34" charset="0"/>
              </a:rPr>
              <a:t>Города-герои</a:t>
            </a:r>
            <a:endParaRPr lang="ru-RU" sz="3200" b="1" cap="none" spc="0" dirty="0">
              <a:ln w="1905"/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Elzevir" panose="020B0603050302020204" pitchFamily="34" charset="0"/>
            </a:endParaRPr>
          </a:p>
        </p:txBody>
      </p:sp>
      <p:sp>
        <p:nvSpPr>
          <p:cNvPr id="11" name="Овал 10"/>
          <p:cNvSpPr/>
          <p:nvPr/>
        </p:nvSpPr>
        <p:spPr>
          <a:xfrm>
            <a:off x="7643834" y="214290"/>
            <a:ext cx="1285884" cy="1214422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7673474" y="228290"/>
            <a:ext cx="1285884" cy="12325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ru-RU" dirty="0" smtClean="0"/>
              <a:t>12</a:t>
            </a:r>
            <a:endParaRPr lang="ru-RU" dirty="0" smtClean="0"/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lain" startAt="9"/>
            </a:pPr>
            <a:r>
              <a:rPr lang="ru-RU" dirty="0" smtClean="0"/>
              <a:t>            3</a:t>
            </a:r>
            <a:endParaRPr lang="ru-RU" dirty="0" smtClean="0"/>
          </a:p>
          <a:p>
            <a:pPr marL="342900" indent="-342900" algn="ctr">
              <a:spcBef>
                <a:spcPts val="600"/>
              </a:spcBef>
              <a:spcAft>
                <a:spcPts val="600"/>
              </a:spcAft>
            </a:pPr>
            <a:r>
              <a:rPr lang="ru-RU" dirty="0" smtClean="0"/>
              <a:t>6</a:t>
            </a:r>
            <a:endParaRPr lang="ru-RU" dirty="0"/>
          </a:p>
        </p:txBody>
      </p:sp>
      <p:grpSp>
        <p:nvGrpSpPr>
          <p:cNvPr id="13" name="Группа 67"/>
          <p:cNvGrpSpPr/>
          <p:nvPr/>
        </p:nvGrpSpPr>
        <p:grpSpPr>
          <a:xfrm>
            <a:off x="8143900" y="285728"/>
            <a:ext cx="285752" cy="1214446"/>
            <a:chOff x="3929058" y="4357694"/>
            <a:chExt cx="357190" cy="1571636"/>
          </a:xfrm>
        </p:grpSpPr>
        <p:sp>
          <p:nvSpPr>
            <p:cNvPr id="14" name="Прямоугольник 13"/>
            <p:cNvSpPr/>
            <p:nvPr/>
          </p:nvSpPr>
          <p:spPr>
            <a:xfrm>
              <a:off x="3929058" y="4357694"/>
              <a:ext cx="357190" cy="157163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15" name="Равнобедренный треугольник 14"/>
            <p:cNvSpPr/>
            <p:nvPr/>
          </p:nvSpPr>
          <p:spPr>
            <a:xfrm>
              <a:off x="3929058" y="4643446"/>
              <a:ext cx="357190" cy="642942"/>
            </a:xfrm>
            <a:prstGeom prst="triangle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ln>
                  <a:solidFill>
                    <a:sysClr val="windowText" lastClr="000000"/>
                  </a:solidFill>
                </a:ln>
              </a:endParaRPr>
            </a:p>
          </p:txBody>
        </p:sp>
        <p:sp>
          <p:nvSpPr>
            <p:cNvPr id="16" name="Равнобедренный треугольник 15"/>
            <p:cNvSpPr/>
            <p:nvPr/>
          </p:nvSpPr>
          <p:spPr>
            <a:xfrm flipV="1">
              <a:off x="3929058" y="5286388"/>
              <a:ext cx="357190" cy="214314"/>
            </a:xfrm>
            <a:prstGeom prst="triangle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ln>
                  <a:solidFill>
                    <a:sysClr val="windowText" lastClr="000000"/>
                  </a:solidFill>
                </a:ln>
              </a:endParaRPr>
            </a:p>
          </p:txBody>
        </p:sp>
      </p:grpSp>
      <p:pic>
        <p:nvPicPr>
          <p:cNvPr id="18" name="Picture 96" descr="j0435777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677077" y="4797152"/>
            <a:ext cx="2279650" cy="2279650"/>
          </a:xfrm>
          <a:prstGeom prst="rect">
            <a:avLst/>
          </a:prstGeom>
          <a:noFill/>
        </p:spPr>
      </p:pic>
      <p:sp>
        <p:nvSpPr>
          <p:cNvPr id="20" name="Прямоугольник 19"/>
          <p:cNvSpPr/>
          <p:nvPr/>
        </p:nvSpPr>
        <p:spPr>
          <a:xfrm>
            <a:off x="3419872" y="2204864"/>
            <a:ext cx="540060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dirty="0" smtClean="0">
                <a:solidFill>
                  <a:schemeClr val="accent4">
                    <a:lumMod val="10000"/>
                  </a:schemeClr>
                </a:solidFill>
              </a:rPr>
              <a:t>На всю страну стал известен подвиг пограничников этой крепости, которые около месяца сдерживали дивизию фашистов. </a:t>
            </a:r>
            <a:endParaRPr lang="ru-RU" sz="2800" dirty="0">
              <a:solidFill>
                <a:schemeClr val="accent4">
                  <a:lumMod val="10000"/>
                </a:schemeClr>
              </a:solidFill>
            </a:endParaRPr>
          </a:p>
        </p:txBody>
      </p:sp>
      <p:sp>
        <p:nvSpPr>
          <p:cNvPr id="21" name="5-конечная звезда 20"/>
          <p:cNvSpPr/>
          <p:nvPr/>
        </p:nvSpPr>
        <p:spPr>
          <a:xfrm>
            <a:off x="3707904" y="65711"/>
            <a:ext cx="1631058" cy="1071570"/>
          </a:xfrm>
          <a:prstGeom prst="star5">
            <a:avLst/>
          </a:prstGeom>
          <a:solidFill>
            <a:srgbClr val="FF3300">
              <a:alpha val="74000"/>
            </a:srgbClr>
          </a:solidFill>
          <a:ln>
            <a:solidFill>
              <a:schemeClr val="accent6">
                <a:lumMod val="20000"/>
                <a:lumOff val="80000"/>
              </a:schemeClr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b="1" dirty="0" smtClean="0"/>
              <a:t>Вопрос </a:t>
            </a:r>
            <a:endParaRPr lang="ru-RU" sz="1000" b="1" dirty="0" smtClean="0"/>
          </a:p>
          <a:p>
            <a:pPr algn="ctr"/>
            <a:r>
              <a:rPr lang="ru-RU" sz="1000" b="1" dirty="0" smtClean="0"/>
              <a:t>8</a:t>
            </a:r>
            <a:endParaRPr lang="ru-RU" sz="1000" b="1" dirty="0"/>
          </a:p>
        </p:txBody>
      </p:sp>
      <p:pic>
        <p:nvPicPr>
          <p:cNvPr id="6146" name="Picture 2" descr="Купить «Город Герой Брест» в Москве за ✓ 100 руб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945643"/>
            <a:ext cx="2123306" cy="30066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Управляющая кнопка: назад 16">
            <a:hlinkClick r:id="rId3" action="ppaction://hlinksldjump" highlightClick="1"/>
          </p:cNvPr>
          <p:cNvSpPr/>
          <p:nvPr/>
        </p:nvSpPr>
        <p:spPr>
          <a:xfrm>
            <a:off x="8548914" y="5979886"/>
            <a:ext cx="380804" cy="303784"/>
          </a:xfrm>
          <a:prstGeom prst="actionButtonBackPrevious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6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3203575" y="1999615"/>
            <a:ext cx="5567680" cy="761365"/>
          </a:xfrm>
          <a:prstGeom prst="rect">
            <a:avLst/>
          </a:prstGeom>
          <a:ln w="38100">
            <a:solidFill>
              <a:srgbClr val="C00000"/>
            </a:solidFill>
            <a:prstDash val="dash"/>
          </a:ln>
        </p:spPr>
        <p:txBody>
          <a:bodyPr wrap="square">
            <a:noAutofit/>
          </a:bodyPr>
          <a:lstStyle/>
          <a:p>
            <a:pPr algn="ctr"/>
            <a:endParaRPr lang="ru-RU" sz="4000" b="1" dirty="0" smtClean="0">
              <a:solidFill>
                <a:srgbClr val="003300"/>
              </a:solidFill>
            </a:endParaRPr>
          </a:p>
          <a:p>
            <a:pPr algn="ctr"/>
            <a:endParaRPr lang="ru-RU" sz="4000" b="1" dirty="0" smtClean="0">
              <a:solidFill>
                <a:srgbClr val="003300"/>
              </a:solidFill>
            </a:endParaRPr>
          </a:p>
          <a:p>
            <a:pPr algn="ctr"/>
            <a:endParaRPr lang="ru-RU" sz="4000" b="1" dirty="0" smtClean="0">
              <a:solidFill>
                <a:srgbClr val="003300"/>
              </a:solidFill>
            </a:endParaRPr>
          </a:p>
          <a:p>
            <a:pPr algn="ctr"/>
            <a:endParaRPr lang="ru-RU" sz="4000" b="1" dirty="0">
              <a:solidFill>
                <a:srgbClr val="003300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252470" y="3757295"/>
            <a:ext cx="5567680" cy="2369185"/>
          </a:xfrm>
          <a:prstGeom prst="rect">
            <a:avLst/>
          </a:prstGeom>
          <a:noFill/>
          <a:ln w="57150" cmpd="tri"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accent1"/>
                </a:solidFill>
                <a:latin typeface="Georgia" panose="02040502050405020303" charset="0"/>
                <a:cs typeface="Georgia" panose="02040502050405020303" charset="0"/>
              </a:rPr>
              <a:t>Парад, цветы у памятников, парад,салют, георгиевская лента, акция «Бессмертный полк», фильмы,песни,тематические уроки,реконструкции,концерты</a:t>
            </a:r>
            <a:endParaRPr lang="ru-RU" sz="2400" b="1" dirty="0">
              <a:solidFill>
                <a:schemeClr val="accent1"/>
              </a:solidFill>
              <a:latin typeface="Georgia" panose="02040502050405020303" charset="0"/>
              <a:cs typeface="Georgia" panose="02040502050405020303" charset="0"/>
            </a:endParaRPr>
          </a:p>
        </p:txBody>
      </p:sp>
      <p:sp>
        <p:nvSpPr>
          <p:cNvPr id="11" name="Овал 10"/>
          <p:cNvSpPr/>
          <p:nvPr/>
        </p:nvSpPr>
        <p:spPr>
          <a:xfrm>
            <a:off x="7643834" y="214290"/>
            <a:ext cx="1285884" cy="1214422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7643834" y="214290"/>
            <a:ext cx="1285884" cy="12325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ru-RU" dirty="0" smtClean="0"/>
              <a:t>12</a:t>
            </a:r>
            <a:endParaRPr lang="ru-RU" dirty="0" smtClean="0"/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lain" startAt="9"/>
            </a:pPr>
            <a:r>
              <a:rPr lang="ru-RU" dirty="0" smtClean="0"/>
              <a:t>            3</a:t>
            </a:r>
            <a:endParaRPr lang="ru-RU" dirty="0" smtClean="0"/>
          </a:p>
          <a:p>
            <a:pPr marL="342900" indent="-342900" algn="ctr">
              <a:spcBef>
                <a:spcPts val="600"/>
              </a:spcBef>
              <a:spcAft>
                <a:spcPts val="600"/>
              </a:spcAft>
            </a:pPr>
            <a:r>
              <a:rPr lang="ru-RU" dirty="0" smtClean="0"/>
              <a:t>6</a:t>
            </a:r>
            <a:endParaRPr lang="ru-RU" dirty="0"/>
          </a:p>
        </p:txBody>
      </p:sp>
      <p:grpSp>
        <p:nvGrpSpPr>
          <p:cNvPr id="13" name="Группа 67"/>
          <p:cNvGrpSpPr/>
          <p:nvPr/>
        </p:nvGrpSpPr>
        <p:grpSpPr>
          <a:xfrm>
            <a:off x="8143900" y="285728"/>
            <a:ext cx="285752" cy="1214446"/>
            <a:chOff x="3929058" y="4357694"/>
            <a:chExt cx="357190" cy="1571636"/>
          </a:xfrm>
        </p:grpSpPr>
        <p:sp>
          <p:nvSpPr>
            <p:cNvPr id="14" name="Прямоугольник 13"/>
            <p:cNvSpPr/>
            <p:nvPr/>
          </p:nvSpPr>
          <p:spPr>
            <a:xfrm>
              <a:off x="3929058" y="4357694"/>
              <a:ext cx="357190" cy="157163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15" name="Равнобедренный треугольник 14"/>
            <p:cNvSpPr/>
            <p:nvPr/>
          </p:nvSpPr>
          <p:spPr>
            <a:xfrm>
              <a:off x="3929058" y="4643446"/>
              <a:ext cx="357190" cy="642942"/>
            </a:xfrm>
            <a:prstGeom prst="triangle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ln>
                  <a:solidFill>
                    <a:sysClr val="windowText" lastClr="000000"/>
                  </a:solidFill>
                </a:ln>
              </a:endParaRPr>
            </a:p>
          </p:txBody>
        </p:sp>
        <p:sp>
          <p:nvSpPr>
            <p:cNvPr id="16" name="Равнобедренный треугольник 15"/>
            <p:cNvSpPr/>
            <p:nvPr/>
          </p:nvSpPr>
          <p:spPr>
            <a:xfrm flipV="1">
              <a:off x="3929058" y="5286388"/>
              <a:ext cx="357190" cy="214314"/>
            </a:xfrm>
            <a:prstGeom prst="triangle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ln>
                  <a:solidFill>
                    <a:sysClr val="windowText" lastClr="000000"/>
                  </a:solidFill>
                </a:ln>
              </a:endParaRPr>
            </a:p>
          </p:txBody>
        </p:sp>
      </p:grpSp>
      <p:pic>
        <p:nvPicPr>
          <p:cNvPr id="18" name="Picture 96" descr="j0435777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611560" y="2493127"/>
            <a:ext cx="2279650" cy="2279650"/>
          </a:xfrm>
          <a:prstGeom prst="rect">
            <a:avLst/>
          </a:prstGeom>
          <a:noFill/>
        </p:spPr>
      </p:pic>
      <p:sp>
        <p:nvSpPr>
          <p:cNvPr id="21" name="Прямоугольник 20"/>
          <p:cNvSpPr/>
          <p:nvPr/>
        </p:nvSpPr>
        <p:spPr>
          <a:xfrm>
            <a:off x="3222008" y="2118782"/>
            <a:ext cx="5598005" cy="521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dirty="0" smtClean="0"/>
              <a:t>Назовите все традиции праздника</a:t>
            </a:r>
            <a:endParaRPr lang="ru-RU" dirty="0"/>
          </a:p>
        </p:txBody>
      </p:sp>
      <p:sp>
        <p:nvSpPr>
          <p:cNvPr id="20" name="5-конечная звезда 19"/>
          <p:cNvSpPr/>
          <p:nvPr/>
        </p:nvSpPr>
        <p:spPr>
          <a:xfrm>
            <a:off x="3707904" y="65711"/>
            <a:ext cx="1631058" cy="1071570"/>
          </a:xfrm>
          <a:prstGeom prst="star5">
            <a:avLst/>
          </a:prstGeom>
          <a:solidFill>
            <a:srgbClr val="FF3300">
              <a:alpha val="74000"/>
            </a:srgbClr>
          </a:solidFill>
          <a:ln>
            <a:solidFill>
              <a:schemeClr val="accent6">
                <a:lumMod val="20000"/>
                <a:lumOff val="80000"/>
              </a:schemeClr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b="1" dirty="0" smtClean="0"/>
              <a:t>Вопрос </a:t>
            </a:r>
            <a:endParaRPr lang="ru-RU" sz="1000" b="1" dirty="0" smtClean="0"/>
          </a:p>
          <a:p>
            <a:pPr algn="ctr"/>
            <a:r>
              <a:rPr lang="ru-RU" sz="1000" b="1" dirty="0" smtClean="0"/>
              <a:t>9</a:t>
            </a:r>
            <a:endParaRPr lang="ru-RU" sz="1000" b="1" dirty="0"/>
          </a:p>
        </p:txBody>
      </p:sp>
      <p:sp>
        <p:nvSpPr>
          <p:cNvPr id="17" name="Управляющая кнопка: назад 16">
            <a:hlinkClick r:id="rId2" action="ppaction://hlinksldjump" highlightClick="1"/>
          </p:cNvPr>
          <p:cNvSpPr/>
          <p:nvPr/>
        </p:nvSpPr>
        <p:spPr>
          <a:xfrm>
            <a:off x="8548914" y="5979886"/>
            <a:ext cx="380804" cy="303784"/>
          </a:xfrm>
          <a:prstGeom prst="actionButtonBackPrevious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6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</p:childTnLst>
        </p:cTn>
      </p:par>
    </p:tnLst>
    <p:bldLst>
      <p:bldP spid="9" grpId="0" bldLvl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Овал 21"/>
          <p:cNvSpPr/>
          <p:nvPr/>
        </p:nvSpPr>
        <p:spPr>
          <a:xfrm>
            <a:off x="7643834" y="214290"/>
            <a:ext cx="1285884" cy="1214422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2601658" y="2268645"/>
            <a:ext cx="6285665" cy="953135"/>
          </a:xfrm>
          <a:prstGeom prst="rect">
            <a:avLst/>
          </a:prstGeom>
          <a:ln w="38100">
            <a:solidFill>
              <a:srgbClr val="C00000"/>
            </a:solidFill>
            <a:prstDash val="dash"/>
          </a:ln>
        </p:spPr>
        <p:txBody>
          <a:bodyPr wrap="square">
            <a:spAutoFit/>
          </a:bodyPr>
          <a:lstStyle/>
          <a:p>
            <a:pPr algn="ctr"/>
            <a:r>
              <a:rPr lang="en-US" altLang="en-US" sz="2800" dirty="0"/>
              <a:t>Когда</a:t>
            </a:r>
            <a:r>
              <a:rPr lang="en-US" altLang="ru-RU" sz="2800" dirty="0"/>
              <a:t> </a:t>
            </a:r>
            <a:r>
              <a:rPr lang="en-US" altLang="en-US" sz="2800" dirty="0"/>
              <a:t>отмечается</a:t>
            </a:r>
            <a:r>
              <a:rPr lang="en-US" altLang="ru-RU" sz="2800" dirty="0"/>
              <a:t> </a:t>
            </a:r>
            <a:r>
              <a:rPr lang="en-US" altLang="en-US" sz="2800" dirty="0"/>
              <a:t>День</a:t>
            </a:r>
            <a:r>
              <a:rPr lang="en-US" altLang="ru-RU" sz="2800" dirty="0"/>
              <a:t> </a:t>
            </a:r>
            <a:r>
              <a:rPr lang="en-US" altLang="en-US" sz="2800" dirty="0"/>
              <a:t>Победы</a:t>
            </a:r>
            <a:r>
              <a:rPr lang="en-US" altLang="ru-RU" sz="2800" dirty="0"/>
              <a:t> </a:t>
            </a:r>
            <a:r>
              <a:rPr lang="en-US" altLang="en-US" sz="2800" dirty="0"/>
              <a:t>в</a:t>
            </a:r>
            <a:r>
              <a:rPr lang="en-US" altLang="ru-RU" sz="2800" dirty="0"/>
              <a:t> </a:t>
            </a:r>
            <a:r>
              <a:rPr lang="en-US" altLang="en-US" sz="2800" dirty="0"/>
              <a:t>России</a:t>
            </a:r>
            <a:r>
              <a:rPr lang="en-US" altLang="ru-RU" sz="2800" dirty="0"/>
              <a:t>?</a:t>
            </a:r>
            <a:endParaRPr lang="en-US" altLang="ru-RU" sz="2800" dirty="0"/>
          </a:p>
        </p:txBody>
      </p:sp>
      <p:sp>
        <p:nvSpPr>
          <p:cNvPr id="8" name="5-конечная звезда 7"/>
          <p:cNvSpPr/>
          <p:nvPr/>
        </p:nvSpPr>
        <p:spPr>
          <a:xfrm>
            <a:off x="3594100" y="332740"/>
            <a:ext cx="1744980" cy="1168400"/>
          </a:xfrm>
          <a:prstGeom prst="star5">
            <a:avLst/>
          </a:prstGeom>
          <a:solidFill>
            <a:srgbClr val="FF3300">
              <a:alpha val="74000"/>
            </a:srgbClr>
          </a:solidFill>
          <a:ln>
            <a:solidFill>
              <a:schemeClr val="accent6">
                <a:lumMod val="20000"/>
                <a:lumOff val="80000"/>
              </a:schemeClr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b="1" dirty="0" smtClean="0"/>
              <a:t>Вопрос </a:t>
            </a:r>
            <a:endParaRPr lang="ru-RU" sz="1000" b="1" dirty="0" smtClean="0"/>
          </a:p>
          <a:p>
            <a:pPr algn="ctr"/>
            <a:r>
              <a:rPr lang="ru-RU" sz="1000" b="1" dirty="0" smtClean="0"/>
              <a:t>1</a:t>
            </a:r>
            <a:endParaRPr lang="ru-RU" sz="1000" b="1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2615294" y="3481101"/>
            <a:ext cx="6272029" cy="2099563"/>
          </a:xfrm>
          <a:prstGeom prst="rect">
            <a:avLst/>
          </a:prstGeom>
          <a:noFill/>
          <a:ln w="57150" cmpd="tri"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>
                <a:solidFill>
                  <a:schemeClr val="accent1"/>
                </a:solidFill>
                <a:latin typeface="Georgia" panose="02040502050405020303" charset="0"/>
                <a:cs typeface="Georgia" panose="02040502050405020303" charset="0"/>
              </a:rPr>
              <a:t>9 мая</a:t>
            </a:r>
            <a:endParaRPr lang="ru-RU" sz="3600" b="1" dirty="0">
              <a:solidFill>
                <a:schemeClr val="accent1"/>
              </a:solidFill>
              <a:latin typeface="Georgia" panose="02040502050405020303" charset="0"/>
              <a:cs typeface="Georgia" panose="02040502050405020303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643834" y="214290"/>
            <a:ext cx="1285884" cy="12325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ru-RU" dirty="0" smtClean="0"/>
              <a:t>12</a:t>
            </a:r>
            <a:endParaRPr lang="ru-RU" dirty="0" smtClean="0"/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lain" startAt="9"/>
            </a:pPr>
            <a:r>
              <a:rPr lang="ru-RU" dirty="0" smtClean="0"/>
              <a:t>            3</a:t>
            </a:r>
            <a:endParaRPr lang="ru-RU" dirty="0" smtClean="0"/>
          </a:p>
          <a:p>
            <a:pPr marL="342900" indent="-342900" algn="ctr">
              <a:spcBef>
                <a:spcPts val="600"/>
              </a:spcBef>
              <a:spcAft>
                <a:spcPts val="600"/>
              </a:spcAft>
            </a:pPr>
            <a:r>
              <a:rPr lang="ru-RU" dirty="0" smtClean="0"/>
              <a:t>6</a:t>
            </a:r>
            <a:endParaRPr lang="ru-RU" dirty="0"/>
          </a:p>
        </p:txBody>
      </p:sp>
      <p:grpSp>
        <p:nvGrpSpPr>
          <p:cNvPr id="14" name="Группа 67"/>
          <p:cNvGrpSpPr/>
          <p:nvPr/>
        </p:nvGrpSpPr>
        <p:grpSpPr>
          <a:xfrm>
            <a:off x="8143900" y="285728"/>
            <a:ext cx="285752" cy="1214446"/>
            <a:chOff x="3929058" y="4357694"/>
            <a:chExt cx="357190" cy="1571636"/>
          </a:xfrm>
        </p:grpSpPr>
        <p:sp>
          <p:nvSpPr>
            <p:cNvPr id="15" name="Прямоугольник 14"/>
            <p:cNvSpPr/>
            <p:nvPr/>
          </p:nvSpPr>
          <p:spPr>
            <a:xfrm>
              <a:off x="3929058" y="4357694"/>
              <a:ext cx="357190" cy="157163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16" name="Равнобедренный треугольник 15"/>
            <p:cNvSpPr/>
            <p:nvPr/>
          </p:nvSpPr>
          <p:spPr>
            <a:xfrm>
              <a:off x="3929058" y="4643446"/>
              <a:ext cx="357190" cy="642942"/>
            </a:xfrm>
            <a:prstGeom prst="triangle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ln>
                  <a:solidFill>
                    <a:sysClr val="windowText" lastClr="000000"/>
                  </a:solidFill>
                </a:ln>
              </a:endParaRPr>
            </a:p>
          </p:txBody>
        </p:sp>
        <p:sp>
          <p:nvSpPr>
            <p:cNvPr id="17" name="Равнобедренный треугольник 16"/>
            <p:cNvSpPr/>
            <p:nvPr/>
          </p:nvSpPr>
          <p:spPr>
            <a:xfrm flipV="1">
              <a:off x="3929058" y="5286388"/>
              <a:ext cx="357190" cy="214314"/>
            </a:xfrm>
            <a:prstGeom prst="triangle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ln>
                  <a:solidFill>
                    <a:sysClr val="windowText" lastClr="000000"/>
                  </a:solidFill>
                </a:ln>
              </a:endParaRPr>
            </a:p>
          </p:txBody>
        </p:sp>
      </p:grpSp>
      <p:pic>
        <p:nvPicPr>
          <p:cNvPr id="18" name="Picture 96" descr="j0435777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179511" y="2679397"/>
            <a:ext cx="2393387" cy="2393387"/>
          </a:xfrm>
          <a:prstGeom prst="rect">
            <a:avLst/>
          </a:prstGeom>
          <a:noFill/>
        </p:spPr>
      </p:pic>
      <p:sp>
        <p:nvSpPr>
          <p:cNvPr id="19" name="Управляющая кнопка: назад 18">
            <a:hlinkClick r:id="rId2" action="ppaction://hlinksldjump" highlightClick="1"/>
          </p:cNvPr>
          <p:cNvSpPr/>
          <p:nvPr/>
        </p:nvSpPr>
        <p:spPr>
          <a:xfrm>
            <a:off x="8548914" y="5979886"/>
            <a:ext cx="380804" cy="303784"/>
          </a:xfrm>
          <a:prstGeom prst="actionButtonBackPrevious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60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2699385" y="1700530"/>
            <a:ext cx="6192520" cy="1148080"/>
          </a:xfrm>
          <a:prstGeom prst="rect">
            <a:avLst/>
          </a:prstGeom>
          <a:ln w="38100">
            <a:solidFill>
              <a:srgbClr val="C00000"/>
            </a:solidFill>
            <a:prstDash val="dash"/>
          </a:ln>
        </p:spPr>
        <p:txBody>
          <a:bodyPr wrap="square">
            <a:noAutofit/>
          </a:bodyPr>
          <a:lstStyle/>
          <a:p>
            <a:pPr algn="ctr"/>
            <a:endParaRPr lang="ru-RU" b="1" dirty="0" smtClean="0">
              <a:solidFill>
                <a:srgbClr val="003300"/>
              </a:solidFill>
            </a:endParaRPr>
          </a:p>
          <a:p>
            <a:pPr algn="ctr"/>
            <a:endParaRPr lang="ru-RU" b="1" dirty="0">
              <a:solidFill>
                <a:srgbClr val="003300"/>
              </a:solidFill>
            </a:endParaRPr>
          </a:p>
          <a:p>
            <a:pPr algn="ctr"/>
            <a:endParaRPr lang="ru-RU" b="1" dirty="0" smtClean="0">
              <a:solidFill>
                <a:srgbClr val="003300"/>
              </a:solidFill>
            </a:endParaRPr>
          </a:p>
          <a:p>
            <a:pPr algn="ctr"/>
            <a:endParaRPr lang="ru-RU" b="1" dirty="0">
              <a:solidFill>
                <a:srgbClr val="003300"/>
              </a:solidFill>
            </a:endParaRPr>
          </a:p>
          <a:p>
            <a:pPr algn="ctr"/>
            <a:endParaRPr lang="ru-RU" b="1" dirty="0" smtClean="0">
              <a:solidFill>
                <a:srgbClr val="003300"/>
              </a:solidFill>
            </a:endParaRPr>
          </a:p>
          <a:p>
            <a:pPr algn="ctr"/>
            <a:endParaRPr lang="ru-RU" b="1" dirty="0">
              <a:solidFill>
                <a:srgbClr val="003300"/>
              </a:solidFill>
            </a:endParaRPr>
          </a:p>
          <a:p>
            <a:pPr algn="ctr"/>
            <a:endParaRPr lang="ru-RU" b="1" dirty="0" smtClean="0">
              <a:solidFill>
                <a:srgbClr val="003300"/>
              </a:solidFill>
            </a:endParaRPr>
          </a:p>
          <a:p>
            <a:pPr algn="ctr"/>
            <a:endParaRPr lang="ru-RU" b="1" dirty="0">
              <a:solidFill>
                <a:srgbClr val="003300"/>
              </a:solidFill>
            </a:endParaRPr>
          </a:p>
          <a:p>
            <a:pPr algn="ctr"/>
            <a:endParaRPr lang="ru-RU" b="1" dirty="0" smtClean="0">
              <a:solidFill>
                <a:srgbClr val="003300"/>
              </a:solidFill>
            </a:endParaRPr>
          </a:p>
          <a:p>
            <a:pPr algn="ctr"/>
            <a:endParaRPr lang="ru-RU" b="1" dirty="0">
              <a:solidFill>
                <a:srgbClr val="003300"/>
              </a:solidFill>
            </a:endParaRPr>
          </a:p>
          <a:p>
            <a:pPr algn="ctr"/>
            <a:endParaRPr lang="ru-RU" b="1" dirty="0">
              <a:solidFill>
                <a:srgbClr val="003300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699385" y="3911600"/>
            <a:ext cx="6192520" cy="1992630"/>
          </a:xfrm>
          <a:prstGeom prst="rect">
            <a:avLst/>
          </a:prstGeom>
          <a:noFill/>
          <a:ln w="57150" cmpd="tri"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en-US" sz="2000" b="1" dirty="0">
                <a:solidFill>
                  <a:schemeClr val="accent1"/>
                </a:solidFill>
                <a:latin typeface="Georgia" panose="02040502050405020303" charset="0"/>
                <a:cs typeface="Georgia" panose="02040502050405020303" charset="0"/>
              </a:rPr>
              <a:t>принимают</a:t>
            </a:r>
            <a:r>
              <a:rPr lang="en-US" altLang="ru-RU" sz="2000" b="1" dirty="0">
                <a:solidFill>
                  <a:schemeClr val="accent1"/>
                </a:solidFill>
                <a:latin typeface="Georgia" panose="02040502050405020303" charset="0"/>
                <a:cs typeface="Georgia" panose="02040502050405020303" charset="0"/>
              </a:rPr>
              <a:t> </a:t>
            </a:r>
            <a:r>
              <a:rPr lang="en-US" altLang="en-US" sz="2000" b="1" dirty="0">
                <a:solidFill>
                  <a:schemeClr val="accent1"/>
                </a:solidFill>
                <a:latin typeface="Georgia" panose="02040502050405020303" charset="0"/>
                <a:cs typeface="Georgia" panose="02040502050405020303" charset="0"/>
              </a:rPr>
              <a:t>участие</a:t>
            </a:r>
            <a:r>
              <a:rPr lang="en-US" altLang="ru-RU" sz="2000" b="1" dirty="0">
                <a:solidFill>
                  <a:schemeClr val="accent1"/>
                </a:solidFill>
                <a:latin typeface="Georgia" panose="02040502050405020303" charset="0"/>
                <a:cs typeface="Georgia" panose="02040502050405020303" charset="0"/>
              </a:rPr>
              <a:t> </a:t>
            </a:r>
            <a:r>
              <a:rPr lang="en-US" altLang="en-US" sz="2000" b="1" dirty="0">
                <a:solidFill>
                  <a:schemeClr val="accent1"/>
                </a:solidFill>
                <a:latin typeface="Georgia" panose="02040502050405020303" charset="0"/>
                <a:cs typeface="Georgia" panose="02040502050405020303" charset="0"/>
              </a:rPr>
              <a:t>в</a:t>
            </a:r>
            <a:r>
              <a:rPr lang="en-US" altLang="ru-RU" sz="2000" b="1" dirty="0">
                <a:solidFill>
                  <a:schemeClr val="accent1"/>
                </a:solidFill>
                <a:latin typeface="Georgia" panose="02040502050405020303" charset="0"/>
                <a:cs typeface="Georgia" panose="02040502050405020303" charset="0"/>
              </a:rPr>
              <a:t> </a:t>
            </a:r>
            <a:r>
              <a:rPr lang="en-US" altLang="en-US" sz="2000" b="1" dirty="0">
                <a:solidFill>
                  <a:schemeClr val="accent1"/>
                </a:solidFill>
                <a:latin typeface="Georgia" panose="02040502050405020303" charset="0"/>
                <a:cs typeface="Georgia" panose="02040502050405020303" charset="0"/>
              </a:rPr>
              <a:t>военных</a:t>
            </a:r>
            <a:r>
              <a:rPr lang="en-US" altLang="ru-RU" sz="2000" b="1" dirty="0">
                <a:solidFill>
                  <a:schemeClr val="accent1"/>
                </a:solidFill>
                <a:latin typeface="Georgia" panose="02040502050405020303" charset="0"/>
                <a:cs typeface="Georgia" panose="02040502050405020303" charset="0"/>
              </a:rPr>
              <a:t> </a:t>
            </a:r>
            <a:r>
              <a:rPr lang="en-US" altLang="en-US" sz="2000" b="1" dirty="0">
                <a:solidFill>
                  <a:schemeClr val="accent1"/>
                </a:solidFill>
                <a:latin typeface="Georgia" panose="02040502050405020303" charset="0"/>
                <a:cs typeface="Georgia" panose="02040502050405020303" charset="0"/>
              </a:rPr>
              <a:t>парадах</a:t>
            </a:r>
            <a:r>
              <a:rPr lang="ru-RU" altLang="en-US" sz="2000" b="1" dirty="0">
                <a:solidFill>
                  <a:schemeClr val="accent1"/>
                </a:solidFill>
                <a:latin typeface="Georgia" panose="02040502050405020303" charset="0"/>
                <a:cs typeface="Georgia" panose="02040502050405020303" charset="0"/>
              </a:rPr>
              <a:t>,</a:t>
            </a:r>
            <a:r>
              <a:rPr lang="en-US" altLang="en-US" sz="2000" b="1" dirty="0">
                <a:solidFill>
                  <a:schemeClr val="accent1"/>
                </a:solidFill>
                <a:latin typeface="Georgia" panose="02040502050405020303" charset="0"/>
                <a:cs typeface="Georgia" panose="02040502050405020303" charset="0"/>
              </a:rPr>
              <a:t>посещают</a:t>
            </a:r>
            <a:r>
              <a:rPr lang="en-US" altLang="ru-RU" sz="2000" b="1" dirty="0">
                <a:solidFill>
                  <a:schemeClr val="accent1"/>
                </a:solidFill>
                <a:latin typeface="Georgia" panose="02040502050405020303" charset="0"/>
                <a:cs typeface="Georgia" panose="02040502050405020303" charset="0"/>
              </a:rPr>
              <a:t> </a:t>
            </a:r>
            <a:r>
              <a:rPr lang="en-US" altLang="en-US" sz="2000" b="1" dirty="0">
                <a:solidFill>
                  <a:schemeClr val="accent1"/>
                </a:solidFill>
                <a:latin typeface="Georgia" panose="02040502050405020303" charset="0"/>
                <a:cs typeface="Georgia" panose="02040502050405020303" charset="0"/>
              </a:rPr>
              <a:t>памятники</a:t>
            </a:r>
            <a:r>
              <a:rPr lang="en-US" altLang="ru-RU" sz="2000" b="1" dirty="0">
                <a:solidFill>
                  <a:schemeClr val="accent1"/>
                </a:solidFill>
                <a:latin typeface="Georgia" panose="02040502050405020303" charset="0"/>
                <a:cs typeface="Georgia" panose="02040502050405020303" charset="0"/>
              </a:rPr>
              <a:t> </a:t>
            </a:r>
            <a:r>
              <a:rPr lang="en-US" altLang="en-US" sz="2000" b="1" dirty="0">
                <a:solidFill>
                  <a:schemeClr val="accent1"/>
                </a:solidFill>
                <a:latin typeface="Georgia" panose="02040502050405020303" charset="0"/>
                <a:cs typeface="Georgia" panose="02040502050405020303" charset="0"/>
              </a:rPr>
              <a:t>и</a:t>
            </a:r>
            <a:r>
              <a:rPr lang="en-US" altLang="ru-RU" sz="2000" b="1" dirty="0">
                <a:solidFill>
                  <a:schemeClr val="accent1"/>
                </a:solidFill>
                <a:latin typeface="Georgia" panose="02040502050405020303" charset="0"/>
                <a:cs typeface="Georgia" panose="02040502050405020303" charset="0"/>
              </a:rPr>
              <a:t> </a:t>
            </a:r>
            <a:r>
              <a:rPr lang="en-US" altLang="en-US" sz="2000" b="1" dirty="0">
                <a:solidFill>
                  <a:schemeClr val="accent1"/>
                </a:solidFill>
                <a:latin typeface="Georgia" panose="02040502050405020303" charset="0"/>
                <a:cs typeface="Georgia" panose="02040502050405020303" charset="0"/>
              </a:rPr>
              <a:t>мемориалы</a:t>
            </a:r>
            <a:r>
              <a:rPr lang="ru-RU" altLang="en-US" sz="2000" b="1" dirty="0">
                <a:solidFill>
                  <a:schemeClr val="accent1"/>
                </a:solidFill>
                <a:latin typeface="Georgia" panose="02040502050405020303" charset="0"/>
                <a:cs typeface="Georgia" panose="02040502050405020303" charset="0"/>
              </a:rPr>
              <a:t>, ходят на концерты, ходят в школы и колледжи, где рассказывают о жизни во время войны</a:t>
            </a:r>
            <a:endParaRPr lang="ru-RU" altLang="en-US" sz="2000" b="1" dirty="0">
              <a:solidFill>
                <a:schemeClr val="accent1"/>
              </a:solidFill>
              <a:latin typeface="Georgia" panose="02040502050405020303" charset="0"/>
              <a:cs typeface="Georgia" panose="02040502050405020303" charset="0"/>
            </a:endParaRPr>
          </a:p>
        </p:txBody>
      </p:sp>
      <p:sp>
        <p:nvSpPr>
          <p:cNvPr id="11" name="Овал 10"/>
          <p:cNvSpPr/>
          <p:nvPr/>
        </p:nvSpPr>
        <p:spPr>
          <a:xfrm>
            <a:off x="7643834" y="214290"/>
            <a:ext cx="1285884" cy="1214422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7643834" y="214290"/>
            <a:ext cx="1285884" cy="12325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ru-RU" dirty="0" smtClean="0"/>
              <a:t>12</a:t>
            </a:r>
            <a:endParaRPr lang="ru-RU" dirty="0" smtClean="0"/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lain" startAt="9"/>
            </a:pPr>
            <a:r>
              <a:rPr lang="ru-RU" dirty="0" smtClean="0"/>
              <a:t>            3</a:t>
            </a:r>
            <a:endParaRPr lang="ru-RU" dirty="0" smtClean="0"/>
          </a:p>
          <a:p>
            <a:pPr marL="342900" indent="-342900" algn="ctr">
              <a:spcBef>
                <a:spcPts val="600"/>
              </a:spcBef>
              <a:spcAft>
                <a:spcPts val="600"/>
              </a:spcAft>
            </a:pPr>
            <a:r>
              <a:rPr lang="ru-RU" dirty="0" smtClean="0"/>
              <a:t>6</a:t>
            </a:r>
            <a:endParaRPr lang="ru-RU" dirty="0"/>
          </a:p>
        </p:txBody>
      </p:sp>
      <p:grpSp>
        <p:nvGrpSpPr>
          <p:cNvPr id="13" name="Группа 67"/>
          <p:cNvGrpSpPr/>
          <p:nvPr/>
        </p:nvGrpSpPr>
        <p:grpSpPr>
          <a:xfrm>
            <a:off x="8143900" y="285728"/>
            <a:ext cx="285752" cy="1214446"/>
            <a:chOff x="3929058" y="4357694"/>
            <a:chExt cx="357190" cy="1571636"/>
          </a:xfrm>
        </p:grpSpPr>
        <p:sp>
          <p:nvSpPr>
            <p:cNvPr id="14" name="Прямоугольник 13"/>
            <p:cNvSpPr/>
            <p:nvPr/>
          </p:nvSpPr>
          <p:spPr>
            <a:xfrm>
              <a:off x="3929058" y="4357694"/>
              <a:ext cx="357190" cy="157163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15" name="Равнобедренный треугольник 14"/>
            <p:cNvSpPr/>
            <p:nvPr/>
          </p:nvSpPr>
          <p:spPr>
            <a:xfrm>
              <a:off x="3929058" y="4643446"/>
              <a:ext cx="357190" cy="642942"/>
            </a:xfrm>
            <a:prstGeom prst="triangle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ln>
                  <a:solidFill>
                    <a:sysClr val="windowText" lastClr="000000"/>
                  </a:solidFill>
                </a:ln>
              </a:endParaRPr>
            </a:p>
          </p:txBody>
        </p:sp>
        <p:sp>
          <p:nvSpPr>
            <p:cNvPr id="16" name="Равнобедренный треугольник 15"/>
            <p:cNvSpPr/>
            <p:nvPr/>
          </p:nvSpPr>
          <p:spPr>
            <a:xfrm flipV="1">
              <a:off x="3929058" y="5286388"/>
              <a:ext cx="357190" cy="214314"/>
            </a:xfrm>
            <a:prstGeom prst="triangle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ln>
                  <a:solidFill>
                    <a:sysClr val="windowText" lastClr="000000"/>
                  </a:solidFill>
                </a:ln>
              </a:endParaRPr>
            </a:p>
          </p:txBody>
        </p:sp>
      </p:grpSp>
      <p:pic>
        <p:nvPicPr>
          <p:cNvPr id="18" name="Picture 96" descr="j0435777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251360" y="2133268"/>
            <a:ext cx="2374547" cy="2374547"/>
          </a:xfrm>
          <a:prstGeom prst="rect">
            <a:avLst/>
          </a:prstGeom>
          <a:noFill/>
        </p:spPr>
      </p:pic>
      <p:sp>
        <p:nvSpPr>
          <p:cNvPr id="19" name="Прямоугольник 18"/>
          <p:cNvSpPr/>
          <p:nvPr/>
        </p:nvSpPr>
        <p:spPr>
          <a:xfrm>
            <a:off x="3033395" y="1713230"/>
            <a:ext cx="5444490" cy="9220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700" dirty="0" smtClean="0"/>
              <a:t>Что делают ветераны и «дети войны» в этот праздник?</a:t>
            </a:r>
            <a:endParaRPr lang="ru-RU" sz="2700" dirty="0"/>
          </a:p>
        </p:txBody>
      </p:sp>
      <p:sp>
        <p:nvSpPr>
          <p:cNvPr id="21" name="5-конечная звезда 20"/>
          <p:cNvSpPr/>
          <p:nvPr/>
        </p:nvSpPr>
        <p:spPr>
          <a:xfrm>
            <a:off x="3707904" y="65711"/>
            <a:ext cx="1631058" cy="1071570"/>
          </a:xfrm>
          <a:prstGeom prst="star5">
            <a:avLst/>
          </a:prstGeom>
          <a:solidFill>
            <a:srgbClr val="FF3300">
              <a:alpha val="74000"/>
            </a:srgbClr>
          </a:solidFill>
          <a:ln>
            <a:solidFill>
              <a:schemeClr val="accent6">
                <a:lumMod val="20000"/>
                <a:lumOff val="80000"/>
              </a:schemeClr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b="1" dirty="0" smtClean="0"/>
              <a:t>Вопрос </a:t>
            </a:r>
            <a:endParaRPr lang="ru-RU" sz="1000" b="1" dirty="0" smtClean="0"/>
          </a:p>
          <a:p>
            <a:pPr algn="ctr"/>
            <a:r>
              <a:rPr lang="ru-RU" sz="1000" b="1" dirty="0" smtClean="0"/>
              <a:t>10</a:t>
            </a:r>
            <a:endParaRPr lang="ru-RU" sz="1000" b="1" dirty="0"/>
          </a:p>
        </p:txBody>
      </p:sp>
      <p:sp>
        <p:nvSpPr>
          <p:cNvPr id="17" name="Управляющая кнопка: назад 16">
            <a:hlinkClick r:id="rId2" action="ppaction://hlinksldjump" highlightClick="1"/>
          </p:cNvPr>
          <p:cNvSpPr/>
          <p:nvPr/>
        </p:nvSpPr>
        <p:spPr>
          <a:xfrm>
            <a:off x="8548914" y="5979886"/>
            <a:ext cx="380804" cy="303784"/>
          </a:xfrm>
          <a:prstGeom prst="actionButtonBackPrevious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6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</p:childTnLst>
        </p:cTn>
      </p:par>
    </p:tnLst>
    <p:bldLst>
      <p:bldP spid="9" grpId="0" bldLvl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3491865" y="1988820"/>
            <a:ext cx="5296535" cy="1234440"/>
          </a:xfrm>
          <a:prstGeom prst="rect">
            <a:avLst/>
          </a:prstGeom>
          <a:ln w="38100">
            <a:solidFill>
              <a:srgbClr val="C00000"/>
            </a:solidFill>
            <a:prstDash val="dash"/>
          </a:ln>
        </p:spPr>
        <p:txBody>
          <a:bodyPr wrap="square">
            <a:noAutofit/>
          </a:bodyPr>
          <a:lstStyle/>
          <a:p>
            <a:pPr algn="ctr"/>
            <a:endParaRPr lang="ru-RU" sz="4000" b="1" dirty="0" smtClean="0">
              <a:solidFill>
                <a:srgbClr val="003300"/>
              </a:solidFill>
            </a:endParaRPr>
          </a:p>
          <a:p>
            <a:pPr algn="ctr"/>
            <a:endParaRPr lang="ru-RU" sz="4000" b="1" dirty="0" smtClean="0">
              <a:solidFill>
                <a:srgbClr val="003300"/>
              </a:solidFill>
            </a:endParaRPr>
          </a:p>
          <a:p>
            <a:pPr algn="ctr"/>
            <a:endParaRPr lang="ru-RU" sz="4000" b="1" dirty="0" smtClean="0">
              <a:solidFill>
                <a:srgbClr val="003300"/>
              </a:solidFill>
            </a:endParaRPr>
          </a:p>
          <a:p>
            <a:pPr algn="ctr"/>
            <a:endParaRPr lang="ru-RU" sz="4000" b="1" dirty="0">
              <a:solidFill>
                <a:srgbClr val="003300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563620" y="3876675"/>
            <a:ext cx="5277485" cy="1203960"/>
          </a:xfrm>
          <a:prstGeom prst="rect">
            <a:avLst/>
          </a:prstGeom>
          <a:noFill/>
          <a:ln w="57150" cmpd="tri"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accent1"/>
                </a:solidFill>
                <a:latin typeface="Georgia" panose="02040502050405020303" charset="0"/>
                <a:cs typeface="Georgia" panose="02040502050405020303" charset="0"/>
              </a:rPr>
              <a:t>Битва рядом с Москвой</a:t>
            </a:r>
            <a:endParaRPr lang="ru-RU" sz="2400" b="1" dirty="0">
              <a:solidFill>
                <a:schemeClr val="accent1"/>
              </a:solidFill>
              <a:latin typeface="Georgia" panose="02040502050405020303" charset="0"/>
              <a:cs typeface="Georgia" panose="02040502050405020303" charset="0"/>
            </a:endParaRPr>
          </a:p>
        </p:txBody>
      </p:sp>
      <p:sp>
        <p:nvSpPr>
          <p:cNvPr id="11" name="Овал 10"/>
          <p:cNvSpPr/>
          <p:nvPr/>
        </p:nvSpPr>
        <p:spPr>
          <a:xfrm>
            <a:off x="7643834" y="214290"/>
            <a:ext cx="1285884" cy="1214422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7673474" y="224113"/>
            <a:ext cx="1285884" cy="12325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ru-RU" dirty="0" smtClean="0"/>
              <a:t>12</a:t>
            </a:r>
            <a:endParaRPr lang="ru-RU" dirty="0" smtClean="0"/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lain" startAt="9"/>
            </a:pPr>
            <a:r>
              <a:rPr lang="ru-RU" dirty="0" smtClean="0"/>
              <a:t>            3</a:t>
            </a:r>
            <a:endParaRPr lang="ru-RU" dirty="0" smtClean="0"/>
          </a:p>
          <a:p>
            <a:pPr marL="342900" indent="-342900" algn="ctr">
              <a:spcBef>
                <a:spcPts val="600"/>
              </a:spcBef>
              <a:spcAft>
                <a:spcPts val="600"/>
              </a:spcAft>
            </a:pPr>
            <a:r>
              <a:rPr lang="ru-RU" dirty="0" smtClean="0"/>
              <a:t>6</a:t>
            </a:r>
            <a:endParaRPr lang="ru-RU" dirty="0"/>
          </a:p>
        </p:txBody>
      </p:sp>
      <p:grpSp>
        <p:nvGrpSpPr>
          <p:cNvPr id="13" name="Группа 67"/>
          <p:cNvGrpSpPr/>
          <p:nvPr/>
        </p:nvGrpSpPr>
        <p:grpSpPr>
          <a:xfrm>
            <a:off x="8143900" y="285728"/>
            <a:ext cx="285752" cy="1214446"/>
            <a:chOff x="3929058" y="4357694"/>
            <a:chExt cx="357190" cy="1571636"/>
          </a:xfrm>
        </p:grpSpPr>
        <p:sp>
          <p:nvSpPr>
            <p:cNvPr id="14" name="Прямоугольник 13"/>
            <p:cNvSpPr/>
            <p:nvPr/>
          </p:nvSpPr>
          <p:spPr>
            <a:xfrm>
              <a:off x="3929058" y="4357694"/>
              <a:ext cx="357190" cy="157163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15" name="Равнобедренный треугольник 14"/>
            <p:cNvSpPr/>
            <p:nvPr/>
          </p:nvSpPr>
          <p:spPr>
            <a:xfrm>
              <a:off x="3929058" y="4643446"/>
              <a:ext cx="357190" cy="642942"/>
            </a:xfrm>
            <a:prstGeom prst="triangle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ln>
                  <a:solidFill>
                    <a:sysClr val="windowText" lastClr="000000"/>
                  </a:solidFill>
                </a:ln>
              </a:endParaRPr>
            </a:p>
          </p:txBody>
        </p:sp>
        <p:sp>
          <p:nvSpPr>
            <p:cNvPr id="16" name="Равнобедренный треугольник 15"/>
            <p:cNvSpPr/>
            <p:nvPr/>
          </p:nvSpPr>
          <p:spPr>
            <a:xfrm flipV="1">
              <a:off x="3929058" y="5286388"/>
              <a:ext cx="357190" cy="214314"/>
            </a:xfrm>
            <a:prstGeom prst="triangle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ln>
                  <a:solidFill>
                    <a:sysClr val="windowText" lastClr="000000"/>
                  </a:solidFill>
                </a:ln>
              </a:endParaRPr>
            </a:p>
          </p:txBody>
        </p:sp>
      </p:grpSp>
      <p:pic>
        <p:nvPicPr>
          <p:cNvPr id="18" name="Picture 96" descr="j0435777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633090" y="2348913"/>
            <a:ext cx="2354734" cy="2354734"/>
          </a:xfrm>
          <a:prstGeom prst="rect">
            <a:avLst/>
          </a:prstGeom>
          <a:noFill/>
        </p:spPr>
      </p:pic>
      <p:sp>
        <p:nvSpPr>
          <p:cNvPr id="19" name="Прямоугольник 18"/>
          <p:cNvSpPr/>
          <p:nvPr/>
        </p:nvSpPr>
        <p:spPr>
          <a:xfrm>
            <a:off x="3532000" y="1963145"/>
            <a:ext cx="5256584" cy="9531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dirty="0" smtClean="0">
                <a:solidFill>
                  <a:schemeClr val="accent4">
                    <a:lumMod val="10000"/>
                  </a:schemeClr>
                </a:solidFill>
              </a:rPr>
              <a:t>Как вы понимаете фразу «битва под Москвой»? </a:t>
            </a:r>
            <a:endParaRPr lang="ru-RU" sz="2800" dirty="0"/>
          </a:p>
        </p:txBody>
      </p:sp>
      <p:sp>
        <p:nvSpPr>
          <p:cNvPr id="21" name="5-конечная звезда 20"/>
          <p:cNvSpPr/>
          <p:nvPr/>
        </p:nvSpPr>
        <p:spPr>
          <a:xfrm>
            <a:off x="3707904" y="65711"/>
            <a:ext cx="1631058" cy="1071570"/>
          </a:xfrm>
          <a:prstGeom prst="star5">
            <a:avLst/>
          </a:prstGeom>
          <a:solidFill>
            <a:srgbClr val="FF3300">
              <a:alpha val="74000"/>
            </a:srgbClr>
          </a:solidFill>
          <a:ln>
            <a:solidFill>
              <a:schemeClr val="accent6">
                <a:lumMod val="20000"/>
                <a:lumOff val="80000"/>
              </a:schemeClr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b="1" dirty="0" smtClean="0"/>
              <a:t>Вопрос </a:t>
            </a:r>
            <a:endParaRPr lang="ru-RU" sz="1000" b="1" dirty="0" smtClean="0"/>
          </a:p>
          <a:p>
            <a:pPr algn="ctr"/>
            <a:r>
              <a:rPr lang="ru-RU" sz="1000" b="1" dirty="0" smtClean="0"/>
              <a:t>11</a:t>
            </a:r>
            <a:endParaRPr lang="ru-RU" sz="1000" b="1" dirty="0"/>
          </a:p>
        </p:txBody>
      </p:sp>
      <p:sp>
        <p:nvSpPr>
          <p:cNvPr id="17" name="Управляющая кнопка: назад 16">
            <a:hlinkClick r:id="rId2" action="ppaction://hlinksldjump" highlightClick="1"/>
          </p:cNvPr>
          <p:cNvSpPr/>
          <p:nvPr/>
        </p:nvSpPr>
        <p:spPr>
          <a:xfrm>
            <a:off x="8548914" y="5979886"/>
            <a:ext cx="380804" cy="303784"/>
          </a:xfrm>
          <a:prstGeom prst="actionButtonBackPrevious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6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</p:childTnLst>
        </p:cTn>
      </p:par>
    </p:tnLst>
    <p:bldLst>
      <p:bldP spid="9" grpId="0" bldLvl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2700020" y="1772920"/>
            <a:ext cx="6229985" cy="1116965"/>
          </a:xfrm>
          <a:prstGeom prst="rect">
            <a:avLst/>
          </a:prstGeom>
          <a:ln w="38100">
            <a:solidFill>
              <a:srgbClr val="C00000"/>
            </a:solidFill>
            <a:prstDash val="dash"/>
          </a:ln>
        </p:spPr>
        <p:txBody>
          <a:bodyPr wrap="square">
            <a:noAutofit/>
          </a:bodyPr>
          <a:lstStyle/>
          <a:p>
            <a:pPr algn="ctr"/>
            <a:endParaRPr lang="ru-RU" sz="3200" b="1" dirty="0" smtClean="0">
              <a:solidFill>
                <a:srgbClr val="003300"/>
              </a:solidFill>
            </a:endParaRPr>
          </a:p>
          <a:p>
            <a:pPr algn="ctr"/>
            <a:endParaRPr lang="ru-RU" sz="3200" b="1" dirty="0" smtClean="0">
              <a:solidFill>
                <a:srgbClr val="003300"/>
              </a:solidFill>
            </a:endParaRPr>
          </a:p>
          <a:p>
            <a:pPr algn="ctr"/>
            <a:endParaRPr lang="ru-RU" sz="3200" b="1" dirty="0" smtClean="0">
              <a:solidFill>
                <a:srgbClr val="003300"/>
              </a:solidFill>
            </a:endParaRPr>
          </a:p>
          <a:p>
            <a:pPr algn="ctr"/>
            <a:endParaRPr lang="ru-RU" sz="3200" b="1" dirty="0" smtClean="0">
              <a:solidFill>
                <a:srgbClr val="003300"/>
              </a:solidFill>
            </a:endParaRPr>
          </a:p>
          <a:p>
            <a:pPr algn="ctr"/>
            <a:endParaRPr lang="ru-RU" sz="3200" b="1" dirty="0" smtClean="0">
              <a:solidFill>
                <a:srgbClr val="003300"/>
              </a:solidFill>
            </a:endParaRPr>
          </a:p>
          <a:p>
            <a:pPr algn="ctr"/>
            <a:endParaRPr lang="ru-RU" sz="3200" b="1" dirty="0">
              <a:solidFill>
                <a:srgbClr val="003300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674990" y="3860927"/>
            <a:ext cx="6229926" cy="869536"/>
          </a:xfrm>
          <a:prstGeom prst="rect">
            <a:avLst/>
          </a:prstGeom>
          <a:noFill/>
          <a:ln w="57150" cmpd="tri"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accent1"/>
                </a:solidFill>
                <a:latin typeface="Georgia" panose="02040502050405020303" charset="0"/>
                <a:cs typeface="Georgia" panose="02040502050405020303" charset="0"/>
              </a:rPr>
              <a:t>8 мая 1945</a:t>
            </a:r>
            <a:endParaRPr lang="ru-RU" sz="2400" b="1" dirty="0" smtClean="0">
              <a:solidFill>
                <a:schemeClr val="accent1"/>
              </a:solidFill>
              <a:latin typeface="Georgia" panose="02040502050405020303" charset="0"/>
              <a:cs typeface="Georgia" panose="02040502050405020303" charset="0"/>
            </a:endParaRPr>
          </a:p>
        </p:txBody>
      </p:sp>
      <p:sp>
        <p:nvSpPr>
          <p:cNvPr id="11" name="Овал 10"/>
          <p:cNvSpPr/>
          <p:nvPr/>
        </p:nvSpPr>
        <p:spPr>
          <a:xfrm>
            <a:off x="7643834" y="214290"/>
            <a:ext cx="1285884" cy="1214422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7643834" y="231916"/>
            <a:ext cx="1285884" cy="12325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ru-RU" dirty="0" smtClean="0"/>
              <a:t>12</a:t>
            </a:r>
            <a:endParaRPr lang="ru-RU" dirty="0" smtClean="0"/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lain" startAt="9"/>
            </a:pPr>
            <a:r>
              <a:rPr lang="ru-RU" dirty="0" smtClean="0"/>
              <a:t>            3</a:t>
            </a:r>
            <a:endParaRPr lang="ru-RU" dirty="0" smtClean="0"/>
          </a:p>
          <a:p>
            <a:pPr marL="342900" indent="-342900" algn="ctr">
              <a:spcBef>
                <a:spcPts val="600"/>
              </a:spcBef>
              <a:spcAft>
                <a:spcPts val="600"/>
              </a:spcAft>
            </a:pPr>
            <a:r>
              <a:rPr lang="ru-RU" dirty="0" smtClean="0"/>
              <a:t>6</a:t>
            </a:r>
            <a:endParaRPr lang="ru-RU" dirty="0"/>
          </a:p>
        </p:txBody>
      </p:sp>
      <p:grpSp>
        <p:nvGrpSpPr>
          <p:cNvPr id="13" name="Группа 67"/>
          <p:cNvGrpSpPr/>
          <p:nvPr/>
        </p:nvGrpSpPr>
        <p:grpSpPr>
          <a:xfrm>
            <a:off x="8143900" y="285728"/>
            <a:ext cx="285752" cy="1214446"/>
            <a:chOff x="3929058" y="4357694"/>
            <a:chExt cx="357190" cy="1571636"/>
          </a:xfrm>
        </p:grpSpPr>
        <p:sp>
          <p:nvSpPr>
            <p:cNvPr id="14" name="Прямоугольник 13"/>
            <p:cNvSpPr/>
            <p:nvPr/>
          </p:nvSpPr>
          <p:spPr>
            <a:xfrm>
              <a:off x="3929058" y="4357694"/>
              <a:ext cx="357190" cy="157163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15" name="Равнобедренный треугольник 14"/>
            <p:cNvSpPr/>
            <p:nvPr/>
          </p:nvSpPr>
          <p:spPr>
            <a:xfrm>
              <a:off x="3929058" y="4643446"/>
              <a:ext cx="357190" cy="642942"/>
            </a:xfrm>
            <a:prstGeom prst="triangle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ln>
                  <a:solidFill>
                    <a:sysClr val="windowText" lastClr="000000"/>
                  </a:solidFill>
                </a:ln>
              </a:endParaRPr>
            </a:p>
          </p:txBody>
        </p:sp>
        <p:sp>
          <p:nvSpPr>
            <p:cNvPr id="16" name="Равнобедренный треугольник 15"/>
            <p:cNvSpPr/>
            <p:nvPr/>
          </p:nvSpPr>
          <p:spPr>
            <a:xfrm flipV="1">
              <a:off x="3929058" y="5286388"/>
              <a:ext cx="357190" cy="214314"/>
            </a:xfrm>
            <a:prstGeom prst="triangle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ln>
                  <a:solidFill>
                    <a:sysClr val="windowText" lastClr="000000"/>
                  </a:solidFill>
                </a:ln>
              </a:endParaRPr>
            </a:p>
          </p:txBody>
        </p:sp>
      </p:grpSp>
      <p:pic>
        <p:nvPicPr>
          <p:cNvPr id="18" name="Picture 96" descr="j0435777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395407" y="1916778"/>
            <a:ext cx="2279650" cy="2279650"/>
          </a:xfrm>
          <a:prstGeom prst="rect">
            <a:avLst/>
          </a:prstGeom>
          <a:noFill/>
        </p:spPr>
      </p:pic>
      <p:sp>
        <p:nvSpPr>
          <p:cNvPr id="20" name="Прямоугольник 19"/>
          <p:cNvSpPr/>
          <p:nvPr/>
        </p:nvSpPr>
        <p:spPr>
          <a:xfrm>
            <a:off x="2723885" y="1786168"/>
            <a:ext cx="6229926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 smtClean="0">
                <a:solidFill>
                  <a:schemeClr val="accent4">
                    <a:lumMod val="10000"/>
                  </a:schemeClr>
                </a:solidFill>
              </a:rPr>
              <a:t>Когда капитулировала Германия?</a:t>
            </a:r>
            <a:endParaRPr lang="ru-RU" sz="2400" dirty="0"/>
          </a:p>
        </p:txBody>
      </p:sp>
      <p:sp>
        <p:nvSpPr>
          <p:cNvPr id="21" name="5-конечная звезда 20"/>
          <p:cNvSpPr/>
          <p:nvPr/>
        </p:nvSpPr>
        <p:spPr>
          <a:xfrm>
            <a:off x="3707904" y="65711"/>
            <a:ext cx="1631058" cy="1071570"/>
          </a:xfrm>
          <a:prstGeom prst="star5">
            <a:avLst/>
          </a:prstGeom>
          <a:solidFill>
            <a:srgbClr val="FF3300">
              <a:alpha val="74000"/>
            </a:srgbClr>
          </a:solidFill>
          <a:ln>
            <a:solidFill>
              <a:schemeClr val="accent6">
                <a:lumMod val="20000"/>
                <a:lumOff val="80000"/>
              </a:schemeClr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b="1" dirty="0" smtClean="0"/>
              <a:t>Вопрос </a:t>
            </a:r>
            <a:endParaRPr lang="ru-RU" sz="1000" b="1" dirty="0" smtClean="0"/>
          </a:p>
          <a:p>
            <a:pPr algn="ctr"/>
            <a:r>
              <a:rPr lang="ru-RU" sz="1000" b="1" dirty="0" smtClean="0"/>
              <a:t>12</a:t>
            </a:r>
            <a:endParaRPr lang="ru-RU" sz="1000" b="1" dirty="0"/>
          </a:p>
        </p:txBody>
      </p:sp>
      <p:sp>
        <p:nvSpPr>
          <p:cNvPr id="17" name="Управляющая кнопка: назад 16">
            <a:hlinkClick r:id="rId2" action="ppaction://hlinksldjump" highlightClick="1"/>
          </p:cNvPr>
          <p:cNvSpPr/>
          <p:nvPr/>
        </p:nvSpPr>
        <p:spPr>
          <a:xfrm>
            <a:off x="8548914" y="5979886"/>
            <a:ext cx="380804" cy="303784"/>
          </a:xfrm>
          <a:prstGeom prst="actionButtonBackPrevious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6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</p:childTnLst>
        </p:cTn>
      </p:par>
    </p:tnLst>
    <p:bldLst>
      <p:bldP spid="9" grpId="0" bldLvl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2843807" y="4259493"/>
            <a:ext cx="6064769" cy="1193310"/>
          </a:xfrm>
          <a:prstGeom prst="rect">
            <a:avLst/>
          </a:prstGeom>
          <a:noFill/>
          <a:ln w="57150" cmpd="tri"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en-US" sz="4000" b="1" dirty="0">
                <a:solidFill>
                  <a:schemeClr val="accent1"/>
                </a:solidFill>
                <a:latin typeface="Georgia" panose="02040502050405020303" charset="0"/>
                <a:cs typeface="Georgia" panose="02040502050405020303" charset="0"/>
              </a:rPr>
              <a:t>Георгиевская</a:t>
            </a:r>
            <a:r>
              <a:rPr lang="en-US" altLang="ru-RU" sz="4000" b="1" dirty="0">
                <a:solidFill>
                  <a:schemeClr val="accent1"/>
                </a:solidFill>
                <a:latin typeface="Georgia" panose="02040502050405020303" charset="0"/>
                <a:cs typeface="Georgia" panose="02040502050405020303" charset="0"/>
              </a:rPr>
              <a:t> </a:t>
            </a:r>
            <a:r>
              <a:rPr lang="en-US" altLang="en-US" sz="4000" b="1" dirty="0">
                <a:solidFill>
                  <a:schemeClr val="accent1"/>
                </a:solidFill>
                <a:latin typeface="Georgia" panose="02040502050405020303" charset="0"/>
                <a:cs typeface="Georgia" panose="02040502050405020303" charset="0"/>
              </a:rPr>
              <a:t>ленточка</a:t>
            </a:r>
            <a:endParaRPr lang="en-US" altLang="en-US" sz="4000" b="1" dirty="0">
              <a:solidFill>
                <a:schemeClr val="accent1"/>
              </a:solidFill>
              <a:latin typeface="Georgia" panose="02040502050405020303" charset="0"/>
              <a:cs typeface="Georgia" panose="02040502050405020303" charset="0"/>
            </a:endParaRPr>
          </a:p>
        </p:txBody>
      </p:sp>
      <p:sp>
        <p:nvSpPr>
          <p:cNvPr id="23" name="Овал 22"/>
          <p:cNvSpPr/>
          <p:nvPr/>
        </p:nvSpPr>
        <p:spPr>
          <a:xfrm>
            <a:off x="7643834" y="214290"/>
            <a:ext cx="1285884" cy="1214422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7673474" y="205237"/>
            <a:ext cx="1285884" cy="12325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ru-RU" dirty="0" smtClean="0"/>
              <a:t>12</a:t>
            </a:r>
            <a:endParaRPr lang="ru-RU" dirty="0" smtClean="0"/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lain" startAt="9"/>
            </a:pPr>
            <a:r>
              <a:rPr lang="ru-RU" dirty="0" smtClean="0"/>
              <a:t>            3</a:t>
            </a:r>
            <a:endParaRPr lang="ru-RU" dirty="0" smtClean="0"/>
          </a:p>
          <a:p>
            <a:pPr marL="342900" indent="-342900" algn="ctr">
              <a:spcBef>
                <a:spcPts val="600"/>
              </a:spcBef>
              <a:spcAft>
                <a:spcPts val="600"/>
              </a:spcAft>
            </a:pPr>
            <a:r>
              <a:rPr lang="ru-RU" dirty="0" smtClean="0"/>
              <a:t>6</a:t>
            </a:r>
            <a:endParaRPr lang="ru-RU" dirty="0"/>
          </a:p>
        </p:txBody>
      </p:sp>
      <p:grpSp>
        <p:nvGrpSpPr>
          <p:cNvPr id="25" name="Группа 67"/>
          <p:cNvGrpSpPr/>
          <p:nvPr/>
        </p:nvGrpSpPr>
        <p:grpSpPr>
          <a:xfrm>
            <a:off x="8143900" y="285728"/>
            <a:ext cx="285752" cy="1214446"/>
            <a:chOff x="3929058" y="4357694"/>
            <a:chExt cx="357190" cy="1571636"/>
          </a:xfrm>
        </p:grpSpPr>
        <p:sp>
          <p:nvSpPr>
            <p:cNvPr id="26" name="Прямоугольник 25"/>
            <p:cNvSpPr/>
            <p:nvPr/>
          </p:nvSpPr>
          <p:spPr>
            <a:xfrm>
              <a:off x="3929058" y="4357694"/>
              <a:ext cx="357190" cy="157163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27" name="Равнобедренный треугольник 26"/>
            <p:cNvSpPr/>
            <p:nvPr/>
          </p:nvSpPr>
          <p:spPr>
            <a:xfrm>
              <a:off x="3929058" y="4643446"/>
              <a:ext cx="357190" cy="642942"/>
            </a:xfrm>
            <a:prstGeom prst="triangle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ln>
                  <a:solidFill>
                    <a:sysClr val="windowText" lastClr="000000"/>
                  </a:solidFill>
                </a:ln>
              </a:endParaRPr>
            </a:p>
          </p:txBody>
        </p:sp>
        <p:sp>
          <p:nvSpPr>
            <p:cNvPr id="28" name="Равнобедренный треугольник 27"/>
            <p:cNvSpPr/>
            <p:nvPr/>
          </p:nvSpPr>
          <p:spPr>
            <a:xfrm flipV="1">
              <a:off x="3929058" y="5286388"/>
              <a:ext cx="357190" cy="214314"/>
            </a:xfrm>
            <a:prstGeom prst="triangle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ln>
                  <a:solidFill>
                    <a:sysClr val="windowText" lastClr="000000"/>
                  </a:solidFill>
                </a:ln>
              </a:endParaRPr>
            </a:p>
          </p:txBody>
        </p:sp>
      </p:grpSp>
      <p:pic>
        <p:nvPicPr>
          <p:cNvPr id="14" name="Picture 96" descr="j0435777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248676" y="2708920"/>
            <a:ext cx="2549726" cy="2549726"/>
          </a:xfrm>
          <a:prstGeom prst="rect">
            <a:avLst/>
          </a:prstGeom>
          <a:noFill/>
        </p:spPr>
      </p:pic>
      <p:sp>
        <p:nvSpPr>
          <p:cNvPr id="13" name="5-конечная звезда 12"/>
          <p:cNvSpPr/>
          <p:nvPr/>
        </p:nvSpPr>
        <p:spPr>
          <a:xfrm>
            <a:off x="3498850" y="356870"/>
            <a:ext cx="1889125" cy="1265555"/>
          </a:xfrm>
          <a:prstGeom prst="star5">
            <a:avLst/>
          </a:prstGeom>
          <a:solidFill>
            <a:srgbClr val="FF3300">
              <a:alpha val="74000"/>
            </a:srgbClr>
          </a:solidFill>
          <a:ln>
            <a:solidFill>
              <a:schemeClr val="accent6">
                <a:lumMod val="20000"/>
                <a:lumOff val="80000"/>
              </a:schemeClr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b="1" dirty="0" smtClean="0"/>
              <a:t>Вопрос </a:t>
            </a:r>
            <a:endParaRPr lang="ru-RU" sz="1000" b="1" dirty="0" smtClean="0"/>
          </a:p>
          <a:p>
            <a:pPr algn="ctr"/>
            <a:r>
              <a:rPr lang="ru-RU" sz="1000" b="1" dirty="0" smtClean="0"/>
              <a:t>2</a:t>
            </a:r>
            <a:endParaRPr lang="ru-RU" sz="1000" b="1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2843808" y="2391115"/>
            <a:ext cx="6064769" cy="1323439"/>
          </a:xfrm>
          <a:prstGeom prst="rect">
            <a:avLst/>
          </a:prstGeom>
          <a:ln w="38100">
            <a:solidFill>
              <a:srgbClr val="C00000"/>
            </a:solidFill>
            <a:prstDash val="dash"/>
          </a:ln>
        </p:spPr>
        <p:txBody>
          <a:bodyPr wrap="square">
            <a:spAutoFit/>
          </a:bodyPr>
          <a:lstStyle/>
          <a:p>
            <a:endParaRPr lang="ru-RU" sz="4000" b="1" dirty="0" smtClean="0">
              <a:solidFill>
                <a:srgbClr val="003300"/>
              </a:solidFill>
            </a:endParaRPr>
          </a:p>
          <a:p>
            <a:endParaRPr lang="ru-RU" sz="4000" b="1" dirty="0">
              <a:solidFill>
                <a:srgbClr val="003300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821233" y="2535822"/>
            <a:ext cx="6110175" cy="9531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ru-RU" sz="2800" dirty="0"/>
              <a:t> </a:t>
            </a:r>
            <a:r>
              <a:rPr lang="en-US" altLang="en-US" sz="2800" dirty="0"/>
              <a:t>Какой</a:t>
            </a:r>
            <a:r>
              <a:rPr lang="en-US" altLang="ru-RU" sz="2800" dirty="0"/>
              <a:t> </a:t>
            </a:r>
            <a:r>
              <a:rPr lang="en-US" altLang="en-US" sz="2800" dirty="0"/>
              <a:t>символ</a:t>
            </a:r>
            <a:r>
              <a:rPr lang="en-US" altLang="ru-RU" sz="2800" dirty="0"/>
              <a:t> </a:t>
            </a:r>
            <a:r>
              <a:rPr lang="en-US" altLang="en-US" sz="2800" dirty="0"/>
              <a:t>является</a:t>
            </a:r>
            <a:r>
              <a:rPr lang="en-US" altLang="ru-RU" sz="2800" dirty="0"/>
              <a:t> </a:t>
            </a:r>
            <a:r>
              <a:rPr lang="en-US" altLang="en-US" sz="2800" dirty="0"/>
              <a:t>основным</a:t>
            </a:r>
            <a:r>
              <a:rPr lang="en-US" altLang="ru-RU" sz="2800" dirty="0"/>
              <a:t> </a:t>
            </a:r>
            <a:r>
              <a:rPr lang="en-US" altLang="en-US" sz="2800" dirty="0"/>
              <a:t>для</a:t>
            </a:r>
            <a:r>
              <a:rPr lang="en-US" altLang="ru-RU" sz="2800" dirty="0"/>
              <a:t> </a:t>
            </a:r>
            <a:r>
              <a:rPr lang="en-US" altLang="en-US" sz="2800" dirty="0"/>
              <a:t>празднования</a:t>
            </a:r>
            <a:r>
              <a:rPr lang="en-US" altLang="ru-RU" sz="2800" dirty="0"/>
              <a:t> </a:t>
            </a:r>
            <a:r>
              <a:rPr lang="en-US" altLang="en-US" sz="2800" dirty="0"/>
              <a:t>Дня</a:t>
            </a:r>
            <a:r>
              <a:rPr lang="en-US" altLang="ru-RU" sz="2800" dirty="0"/>
              <a:t> </a:t>
            </a:r>
            <a:r>
              <a:rPr lang="en-US" altLang="en-US" sz="2800" dirty="0"/>
              <a:t>Победы</a:t>
            </a:r>
            <a:r>
              <a:rPr lang="en-US" altLang="ru-RU" sz="2800" dirty="0"/>
              <a:t>?</a:t>
            </a:r>
            <a:endParaRPr lang="en-US" altLang="ru-RU" sz="2800" dirty="0"/>
          </a:p>
        </p:txBody>
      </p:sp>
      <p:sp>
        <p:nvSpPr>
          <p:cNvPr id="15" name="Управляющая кнопка: назад 14">
            <a:hlinkClick r:id="rId2" action="ppaction://hlinksldjump" highlightClick="1"/>
          </p:cNvPr>
          <p:cNvSpPr/>
          <p:nvPr/>
        </p:nvSpPr>
        <p:spPr>
          <a:xfrm>
            <a:off x="8548914" y="5979886"/>
            <a:ext cx="380804" cy="303784"/>
          </a:xfrm>
          <a:prstGeom prst="actionButtonBackPrevious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60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2699792" y="2188168"/>
            <a:ext cx="6088190" cy="1938992"/>
          </a:xfrm>
          <a:prstGeom prst="rect">
            <a:avLst/>
          </a:prstGeom>
          <a:ln w="38100">
            <a:solidFill>
              <a:srgbClr val="C00000"/>
            </a:solidFill>
            <a:prstDash val="dash"/>
          </a:ln>
        </p:spPr>
        <p:txBody>
          <a:bodyPr wrap="square">
            <a:spAutoFit/>
          </a:bodyPr>
          <a:lstStyle/>
          <a:p>
            <a:endParaRPr lang="ru-RU" sz="4000" b="1" dirty="0" smtClean="0">
              <a:solidFill>
                <a:srgbClr val="003300"/>
              </a:solidFill>
            </a:endParaRPr>
          </a:p>
          <a:p>
            <a:endParaRPr lang="ru-RU" sz="4000" b="1" dirty="0">
              <a:solidFill>
                <a:srgbClr val="003300"/>
              </a:solidFill>
            </a:endParaRPr>
          </a:p>
          <a:p>
            <a:endParaRPr lang="ru-RU" sz="4000" b="1" dirty="0" smtClean="0">
              <a:solidFill>
                <a:srgbClr val="003300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710497" y="4396894"/>
            <a:ext cx="6077485" cy="1261597"/>
          </a:xfrm>
          <a:prstGeom prst="rect">
            <a:avLst/>
          </a:prstGeom>
          <a:noFill/>
          <a:ln w="57150" cmpd="tri"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chemeClr val="accent1"/>
                </a:solidFill>
                <a:latin typeface="Georgia" panose="02040502050405020303" charset="0"/>
                <a:cs typeface="Georgia" panose="02040502050405020303" charset="0"/>
              </a:rPr>
              <a:t>Парад, концерт,салют</a:t>
            </a:r>
            <a:endParaRPr lang="ru-RU" sz="3600" b="1" dirty="0" smtClean="0">
              <a:solidFill>
                <a:schemeClr val="accent1"/>
              </a:solidFill>
              <a:latin typeface="Georgia" panose="02040502050405020303" charset="0"/>
              <a:cs typeface="Georgia" panose="02040502050405020303" charset="0"/>
            </a:endParaRPr>
          </a:p>
        </p:txBody>
      </p:sp>
      <p:sp>
        <p:nvSpPr>
          <p:cNvPr id="11" name="Овал 10"/>
          <p:cNvSpPr/>
          <p:nvPr/>
        </p:nvSpPr>
        <p:spPr>
          <a:xfrm>
            <a:off x="7643834" y="214290"/>
            <a:ext cx="1285884" cy="1214422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7673474" y="214290"/>
            <a:ext cx="1285884" cy="12325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ru-RU" dirty="0" smtClean="0"/>
              <a:t>12</a:t>
            </a:r>
            <a:endParaRPr lang="ru-RU" dirty="0" smtClean="0"/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lain" startAt="9"/>
            </a:pPr>
            <a:r>
              <a:rPr lang="ru-RU" dirty="0" smtClean="0"/>
              <a:t>            3</a:t>
            </a:r>
            <a:endParaRPr lang="ru-RU" dirty="0" smtClean="0"/>
          </a:p>
          <a:p>
            <a:pPr marL="342900" indent="-342900" algn="ctr">
              <a:spcBef>
                <a:spcPts val="600"/>
              </a:spcBef>
              <a:spcAft>
                <a:spcPts val="600"/>
              </a:spcAft>
            </a:pPr>
            <a:r>
              <a:rPr lang="ru-RU" dirty="0" smtClean="0"/>
              <a:t>6</a:t>
            </a:r>
            <a:endParaRPr lang="ru-RU" dirty="0"/>
          </a:p>
        </p:txBody>
      </p:sp>
      <p:grpSp>
        <p:nvGrpSpPr>
          <p:cNvPr id="13" name="Группа 67"/>
          <p:cNvGrpSpPr/>
          <p:nvPr/>
        </p:nvGrpSpPr>
        <p:grpSpPr>
          <a:xfrm>
            <a:off x="8143900" y="285728"/>
            <a:ext cx="285752" cy="1214446"/>
            <a:chOff x="3929058" y="4357694"/>
            <a:chExt cx="357190" cy="1571636"/>
          </a:xfrm>
        </p:grpSpPr>
        <p:sp>
          <p:nvSpPr>
            <p:cNvPr id="14" name="Прямоугольник 13"/>
            <p:cNvSpPr/>
            <p:nvPr/>
          </p:nvSpPr>
          <p:spPr>
            <a:xfrm>
              <a:off x="3929058" y="4357694"/>
              <a:ext cx="357190" cy="157163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15" name="Равнобедренный треугольник 14"/>
            <p:cNvSpPr/>
            <p:nvPr/>
          </p:nvSpPr>
          <p:spPr>
            <a:xfrm>
              <a:off x="3929058" y="4643446"/>
              <a:ext cx="357190" cy="642942"/>
            </a:xfrm>
            <a:prstGeom prst="triangle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ln>
                  <a:solidFill>
                    <a:sysClr val="windowText" lastClr="000000"/>
                  </a:solidFill>
                </a:ln>
              </a:endParaRPr>
            </a:p>
          </p:txBody>
        </p:sp>
        <p:sp>
          <p:nvSpPr>
            <p:cNvPr id="16" name="Равнобедренный треугольник 15"/>
            <p:cNvSpPr/>
            <p:nvPr/>
          </p:nvSpPr>
          <p:spPr>
            <a:xfrm flipV="1">
              <a:off x="3929058" y="5286388"/>
              <a:ext cx="357190" cy="214314"/>
            </a:xfrm>
            <a:prstGeom prst="triangle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ln>
                  <a:solidFill>
                    <a:sysClr val="windowText" lastClr="000000"/>
                  </a:solidFill>
                </a:ln>
              </a:endParaRPr>
            </a:p>
          </p:txBody>
        </p:sp>
      </p:grpSp>
      <p:pic>
        <p:nvPicPr>
          <p:cNvPr id="19" name="Picture 96" descr="j0435777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179512" y="2930466"/>
            <a:ext cx="2393387" cy="2393387"/>
          </a:xfrm>
          <a:prstGeom prst="rect">
            <a:avLst/>
          </a:prstGeom>
          <a:noFill/>
        </p:spPr>
      </p:pic>
      <p:sp>
        <p:nvSpPr>
          <p:cNvPr id="17" name="5-конечная звезда 16"/>
          <p:cNvSpPr/>
          <p:nvPr/>
        </p:nvSpPr>
        <p:spPr>
          <a:xfrm>
            <a:off x="3779520" y="213995"/>
            <a:ext cx="1770380" cy="1294765"/>
          </a:xfrm>
          <a:prstGeom prst="star5">
            <a:avLst/>
          </a:prstGeom>
          <a:solidFill>
            <a:srgbClr val="FF3300">
              <a:alpha val="74000"/>
            </a:srgbClr>
          </a:solidFill>
          <a:ln>
            <a:solidFill>
              <a:schemeClr val="accent6">
                <a:lumMod val="20000"/>
                <a:lumOff val="80000"/>
              </a:schemeClr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b="1" dirty="0" smtClean="0"/>
              <a:t>Вопрос </a:t>
            </a:r>
            <a:endParaRPr lang="ru-RU" sz="1000" b="1" dirty="0" smtClean="0"/>
          </a:p>
          <a:p>
            <a:pPr algn="ctr"/>
            <a:r>
              <a:rPr lang="ru-RU" sz="1000" b="1" dirty="0" smtClean="0"/>
              <a:t>3</a:t>
            </a:r>
            <a:endParaRPr lang="ru-RU" sz="1000" b="1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2710497" y="2226044"/>
            <a:ext cx="6077485" cy="9531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en-US" sz="2800" dirty="0"/>
              <a:t>Что</a:t>
            </a:r>
            <a:r>
              <a:rPr lang="en-US" altLang="ru-RU" sz="2800" dirty="0"/>
              <a:t> </a:t>
            </a:r>
            <a:r>
              <a:rPr lang="en-US" altLang="en-US" sz="2800" dirty="0"/>
              <a:t>происходит</a:t>
            </a:r>
            <a:r>
              <a:rPr lang="en-US" altLang="ru-RU" sz="2800" dirty="0"/>
              <a:t> </a:t>
            </a:r>
            <a:r>
              <a:rPr lang="en-US" altLang="en-US" sz="2800" dirty="0"/>
              <a:t>в</a:t>
            </a:r>
            <a:r>
              <a:rPr lang="en-US" altLang="ru-RU" sz="2800" dirty="0"/>
              <a:t> </a:t>
            </a:r>
            <a:r>
              <a:rPr lang="en-US" altLang="en-US" sz="2800" dirty="0"/>
              <a:t>Москве</a:t>
            </a:r>
            <a:r>
              <a:rPr lang="en-US" altLang="ru-RU" sz="2800" dirty="0"/>
              <a:t> </a:t>
            </a:r>
            <a:r>
              <a:rPr lang="en-US" altLang="en-US" sz="2800" dirty="0"/>
              <a:t>на</a:t>
            </a:r>
            <a:r>
              <a:rPr lang="en-US" altLang="ru-RU" sz="2800" dirty="0"/>
              <a:t> </a:t>
            </a:r>
            <a:r>
              <a:rPr lang="en-US" altLang="en-US" sz="2800" dirty="0"/>
              <a:t>Красной</a:t>
            </a:r>
            <a:r>
              <a:rPr lang="en-US" altLang="ru-RU" sz="2800" dirty="0"/>
              <a:t> </a:t>
            </a:r>
            <a:r>
              <a:rPr lang="en-US" altLang="en-US" sz="2800" dirty="0"/>
              <a:t>площади</a:t>
            </a:r>
            <a:r>
              <a:rPr lang="en-US" altLang="ru-RU" sz="2800" dirty="0"/>
              <a:t> </a:t>
            </a:r>
            <a:r>
              <a:rPr lang="en-US" altLang="en-US" sz="2800" dirty="0"/>
              <a:t>в</a:t>
            </a:r>
            <a:r>
              <a:rPr lang="en-US" altLang="ru-RU" sz="2800" dirty="0"/>
              <a:t> </a:t>
            </a:r>
            <a:r>
              <a:rPr lang="en-US" altLang="en-US" sz="2800" dirty="0"/>
              <a:t>День</a:t>
            </a:r>
            <a:r>
              <a:rPr lang="en-US" altLang="ru-RU" sz="2800" dirty="0"/>
              <a:t> </a:t>
            </a:r>
            <a:r>
              <a:rPr lang="en-US" altLang="en-US" sz="2800" dirty="0"/>
              <a:t>Победы</a:t>
            </a:r>
            <a:r>
              <a:rPr lang="en-US" altLang="ru-RU" sz="2800" dirty="0"/>
              <a:t>?</a:t>
            </a:r>
            <a:endParaRPr lang="en-US" altLang="ru-RU" sz="2800" dirty="0"/>
          </a:p>
        </p:txBody>
      </p:sp>
      <p:sp>
        <p:nvSpPr>
          <p:cNvPr id="20" name="Управляющая кнопка: назад 19">
            <a:hlinkClick r:id="rId2" action="ppaction://hlinksldjump" highlightClick="1"/>
          </p:cNvPr>
          <p:cNvSpPr/>
          <p:nvPr/>
        </p:nvSpPr>
        <p:spPr>
          <a:xfrm>
            <a:off x="8548914" y="5979886"/>
            <a:ext cx="380804" cy="303784"/>
          </a:xfrm>
          <a:prstGeom prst="actionButtonBackPrevious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6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2553877" y="2088550"/>
            <a:ext cx="6300200" cy="1938992"/>
          </a:xfrm>
          <a:prstGeom prst="rect">
            <a:avLst/>
          </a:prstGeom>
          <a:ln w="38100">
            <a:solidFill>
              <a:srgbClr val="C00000"/>
            </a:solidFill>
            <a:prstDash val="dash"/>
          </a:ln>
        </p:spPr>
        <p:txBody>
          <a:bodyPr wrap="square">
            <a:spAutoFit/>
          </a:bodyPr>
          <a:lstStyle/>
          <a:p>
            <a:pPr algn="ctr"/>
            <a:endParaRPr lang="ru-RU" sz="4000" b="1" dirty="0" smtClean="0">
              <a:solidFill>
                <a:srgbClr val="003300"/>
              </a:solidFill>
            </a:endParaRPr>
          </a:p>
          <a:p>
            <a:pPr algn="ctr"/>
            <a:endParaRPr lang="ru-RU" sz="4000" b="1" dirty="0">
              <a:solidFill>
                <a:srgbClr val="003300"/>
              </a:solidFill>
            </a:endParaRPr>
          </a:p>
          <a:p>
            <a:pPr algn="ctr"/>
            <a:endParaRPr lang="ru-RU" sz="4000" b="1" dirty="0">
              <a:solidFill>
                <a:srgbClr val="003300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572900" y="4234666"/>
            <a:ext cx="6300200" cy="1559872"/>
          </a:xfrm>
          <a:prstGeom prst="rect">
            <a:avLst/>
          </a:prstGeom>
          <a:noFill/>
          <a:ln w="57150" cmpd="tri"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>
                <a:solidFill>
                  <a:schemeClr val="accent1"/>
                </a:solidFill>
                <a:latin typeface="Astra" pitchFamily="2" charset="0"/>
              </a:rPr>
              <a:t>Бессмертный полк</a:t>
            </a:r>
            <a:endParaRPr lang="ru-RU" sz="3600" b="1" dirty="0">
              <a:solidFill>
                <a:schemeClr val="accent1"/>
              </a:solidFill>
              <a:latin typeface="Astra" pitchFamily="2" charset="0"/>
            </a:endParaRPr>
          </a:p>
        </p:txBody>
      </p:sp>
      <p:sp>
        <p:nvSpPr>
          <p:cNvPr id="11" name="Овал 10"/>
          <p:cNvSpPr/>
          <p:nvPr/>
        </p:nvSpPr>
        <p:spPr>
          <a:xfrm>
            <a:off x="7643834" y="214290"/>
            <a:ext cx="1285884" cy="1214422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7622172" y="220552"/>
            <a:ext cx="1285884" cy="12325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ru-RU" dirty="0" smtClean="0"/>
              <a:t>12</a:t>
            </a:r>
            <a:endParaRPr lang="ru-RU" dirty="0" smtClean="0"/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lain" startAt="9"/>
            </a:pPr>
            <a:r>
              <a:rPr lang="ru-RU" dirty="0" smtClean="0"/>
              <a:t>            3</a:t>
            </a:r>
            <a:endParaRPr lang="ru-RU" dirty="0" smtClean="0"/>
          </a:p>
          <a:p>
            <a:pPr marL="342900" indent="-342900" algn="ctr">
              <a:spcBef>
                <a:spcPts val="600"/>
              </a:spcBef>
              <a:spcAft>
                <a:spcPts val="600"/>
              </a:spcAft>
            </a:pPr>
            <a:r>
              <a:rPr lang="ru-RU" dirty="0" smtClean="0"/>
              <a:t>6</a:t>
            </a:r>
            <a:endParaRPr lang="ru-RU" dirty="0"/>
          </a:p>
        </p:txBody>
      </p:sp>
      <p:grpSp>
        <p:nvGrpSpPr>
          <p:cNvPr id="13" name="Группа 67"/>
          <p:cNvGrpSpPr/>
          <p:nvPr/>
        </p:nvGrpSpPr>
        <p:grpSpPr>
          <a:xfrm>
            <a:off x="8143900" y="285728"/>
            <a:ext cx="285752" cy="1214446"/>
            <a:chOff x="3929058" y="4357694"/>
            <a:chExt cx="357190" cy="1571636"/>
          </a:xfrm>
        </p:grpSpPr>
        <p:sp>
          <p:nvSpPr>
            <p:cNvPr id="14" name="Прямоугольник 13"/>
            <p:cNvSpPr/>
            <p:nvPr/>
          </p:nvSpPr>
          <p:spPr>
            <a:xfrm>
              <a:off x="3929058" y="4357694"/>
              <a:ext cx="357190" cy="157163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15" name="Равнобедренный треугольник 14"/>
            <p:cNvSpPr/>
            <p:nvPr/>
          </p:nvSpPr>
          <p:spPr>
            <a:xfrm>
              <a:off x="3929058" y="4643446"/>
              <a:ext cx="357190" cy="642942"/>
            </a:xfrm>
            <a:prstGeom prst="triangle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ln>
                  <a:solidFill>
                    <a:sysClr val="windowText" lastClr="000000"/>
                  </a:solidFill>
                </a:ln>
              </a:endParaRPr>
            </a:p>
          </p:txBody>
        </p:sp>
        <p:sp>
          <p:nvSpPr>
            <p:cNvPr id="16" name="Равнобедренный треугольник 15"/>
            <p:cNvSpPr/>
            <p:nvPr/>
          </p:nvSpPr>
          <p:spPr>
            <a:xfrm flipV="1">
              <a:off x="3929058" y="5286388"/>
              <a:ext cx="357190" cy="214314"/>
            </a:xfrm>
            <a:prstGeom prst="triangle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ln>
                  <a:solidFill>
                    <a:sysClr val="windowText" lastClr="000000"/>
                  </a:solidFill>
                </a:ln>
              </a:endParaRPr>
            </a:p>
          </p:txBody>
        </p:sp>
      </p:grpSp>
      <p:pic>
        <p:nvPicPr>
          <p:cNvPr id="19" name="Picture 96" descr="j0435777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145418" y="2801718"/>
            <a:ext cx="2427482" cy="2427482"/>
          </a:xfrm>
          <a:prstGeom prst="rect">
            <a:avLst/>
          </a:prstGeom>
          <a:noFill/>
        </p:spPr>
      </p:pic>
      <p:sp>
        <p:nvSpPr>
          <p:cNvPr id="17" name="5-конечная звезда 16"/>
          <p:cNvSpPr/>
          <p:nvPr/>
        </p:nvSpPr>
        <p:spPr>
          <a:xfrm>
            <a:off x="3709035" y="332740"/>
            <a:ext cx="1701800" cy="1240790"/>
          </a:xfrm>
          <a:prstGeom prst="star5">
            <a:avLst/>
          </a:prstGeom>
          <a:solidFill>
            <a:srgbClr val="FF3300">
              <a:alpha val="74000"/>
            </a:srgbClr>
          </a:solidFill>
          <a:ln>
            <a:solidFill>
              <a:schemeClr val="accent6">
                <a:lumMod val="20000"/>
                <a:lumOff val="80000"/>
              </a:schemeClr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b="1" dirty="0" smtClean="0"/>
              <a:t>Вопрос </a:t>
            </a:r>
            <a:endParaRPr lang="ru-RU" sz="1000" b="1" dirty="0" smtClean="0"/>
          </a:p>
          <a:p>
            <a:pPr algn="ctr"/>
            <a:r>
              <a:rPr lang="ru-RU" sz="1000" b="1" dirty="0" smtClean="0"/>
              <a:t>4</a:t>
            </a:r>
            <a:endParaRPr lang="ru-RU" sz="1000" b="1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2553877" y="2303694"/>
            <a:ext cx="6300200" cy="1383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en-US" sz="2800" dirty="0"/>
              <a:t>Как</a:t>
            </a:r>
            <a:r>
              <a:rPr lang="en-US" altLang="ru-RU" sz="2800" dirty="0"/>
              <a:t> </a:t>
            </a:r>
            <a:r>
              <a:rPr lang="en-US" altLang="en-US" sz="2800" dirty="0"/>
              <a:t>называется</a:t>
            </a:r>
            <a:r>
              <a:rPr lang="en-US" altLang="ru-RU" sz="2800" dirty="0"/>
              <a:t> </a:t>
            </a:r>
            <a:r>
              <a:rPr lang="en-US" altLang="en-US" sz="2800" dirty="0"/>
              <a:t>акция</a:t>
            </a:r>
            <a:r>
              <a:rPr lang="en-US" altLang="ru-RU" sz="2800" dirty="0"/>
              <a:t>, </a:t>
            </a:r>
            <a:r>
              <a:rPr lang="en-US" altLang="en-US" sz="2800" dirty="0"/>
              <a:t>в</a:t>
            </a:r>
            <a:r>
              <a:rPr lang="en-US" altLang="ru-RU" sz="2800" dirty="0"/>
              <a:t> </a:t>
            </a:r>
            <a:r>
              <a:rPr lang="en-US" altLang="en-US" sz="2800" dirty="0"/>
              <a:t>которой</a:t>
            </a:r>
            <a:r>
              <a:rPr lang="en-US" altLang="ru-RU" sz="2800" dirty="0"/>
              <a:t> </a:t>
            </a:r>
            <a:r>
              <a:rPr lang="en-US" altLang="en-US" sz="2800" dirty="0"/>
              <a:t>люди</a:t>
            </a:r>
            <a:r>
              <a:rPr lang="en-US" altLang="ru-RU" sz="2800" dirty="0"/>
              <a:t> </a:t>
            </a:r>
            <a:r>
              <a:rPr lang="en-US" altLang="en-US" sz="2800" dirty="0"/>
              <a:t>выходят</a:t>
            </a:r>
            <a:r>
              <a:rPr lang="en-US" altLang="ru-RU" sz="2800" dirty="0"/>
              <a:t> </a:t>
            </a:r>
            <a:r>
              <a:rPr lang="en-US" altLang="en-US" sz="2800" dirty="0"/>
              <a:t>на</a:t>
            </a:r>
            <a:r>
              <a:rPr lang="en-US" altLang="ru-RU" sz="2800" dirty="0"/>
              <a:t> </a:t>
            </a:r>
            <a:r>
              <a:rPr lang="en-US" altLang="en-US" sz="2800" dirty="0"/>
              <a:t>улицы</a:t>
            </a:r>
            <a:r>
              <a:rPr lang="en-US" altLang="ru-RU" sz="2800" dirty="0"/>
              <a:t> </a:t>
            </a:r>
            <a:r>
              <a:rPr lang="en-US" altLang="en-US" sz="2800" dirty="0"/>
              <a:t>с</a:t>
            </a:r>
            <a:r>
              <a:rPr lang="en-US" altLang="ru-RU" sz="2800" dirty="0"/>
              <a:t> </a:t>
            </a:r>
            <a:r>
              <a:rPr lang="en-US" altLang="en-US" sz="2800" dirty="0"/>
              <a:t>портретами</a:t>
            </a:r>
            <a:r>
              <a:rPr lang="en-US" altLang="ru-RU" sz="2800" dirty="0"/>
              <a:t> </a:t>
            </a:r>
            <a:r>
              <a:rPr lang="en-US" altLang="en-US" sz="2800" dirty="0"/>
              <a:t>ветеранов</a:t>
            </a:r>
            <a:r>
              <a:rPr lang="en-US" altLang="ru-RU" sz="2800" dirty="0"/>
              <a:t>?</a:t>
            </a:r>
            <a:endParaRPr lang="en-US" altLang="ru-RU" sz="2800" dirty="0"/>
          </a:p>
        </p:txBody>
      </p:sp>
      <p:sp>
        <p:nvSpPr>
          <p:cNvPr id="20" name="Управляющая кнопка: назад 19">
            <a:hlinkClick r:id="rId2" action="ppaction://hlinksldjump" highlightClick="1"/>
          </p:cNvPr>
          <p:cNvSpPr/>
          <p:nvPr/>
        </p:nvSpPr>
        <p:spPr>
          <a:xfrm>
            <a:off x="8548914" y="5979886"/>
            <a:ext cx="380804" cy="303784"/>
          </a:xfrm>
          <a:prstGeom prst="actionButtonBackPrevious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6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2771801" y="2091991"/>
            <a:ext cx="6157918" cy="1938992"/>
          </a:xfrm>
          <a:prstGeom prst="rect">
            <a:avLst/>
          </a:prstGeom>
          <a:ln w="38100">
            <a:solidFill>
              <a:srgbClr val="C00000"/>
            </a:solidFill>
            <a:prstDash val="dash"/>
          </a:ln>
        </p:spPr>
        <p:txBody>
          <a:bodyPr wrap="square">
            <a:spAutoFit/>
          </a:bodyPr>
          <a:lstStyle/>
          <a:p>
            <a:endParaRPr lang="ru-RU" sz="4000" b="1" dirty="0" smtClean="0">
              <a:solidFill>
                <a:srgbClr val="003300"/>
              </a:solidFill>
            </a:endParaRPr>
          </a:p>
          <a:p>
            <a:endParaRPr lang="ru-RU" sz="4000" b="1" dirty="0">
              <a:solidFill>
                <a:srgbClr val="003300"/>
              </a:solidFill>
            </a:endParaRPr>
          </a:p>
          <a:p>
            <a:endParaRPr lang="ru-RU" sz="4000" b="1" dirty="0">
              <a:solidFill>
                <a:srgbClr val="003300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818130" y="4192270"/>
            <a:ext cx="6111875" cy="1523365"/>
          </a:xfrm>
          <a:prstGeom prst="rect">
            <a:avLst/>
          </a:prstGeom>
          <a:noFill/>
          <a:ln w="57150" cmpd="tri"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>
                <a:solidFill>
                  <a:schemeClr val="accent1"/>
                </a:solidFill>
                <a:latin typeface="Georgia" panose="02040502050405020303" charset="0"/>
                <a:cs typeface="Georgia" panose="02040502050405020303" charset="0"/>
              </a:rPr>
              <a:t>Тематические уроки,проекты,встречи с ветеранами</a:t>
            </a:r>
            <a:endParaRPr lang="ru-RU" sz="3600" b="1" dirty="0">
              <a:solidFill>
                <a:schemeClr val="accent1"/>
              </a:solidFill>
              <a:latin typeface="Georgia" panose="02040502050405020303" charset="0"/>
              <a:cs typeface="Georgia" panose="02040502050405020303" charset="0"/>
            </a:endParaRPr>
          </a:p>
        </p:txBody>
      </p:sp>
      <p:sp>
        <p:nvSpPr>
          <p:cNvPr id="11" name="Овал 10"/>
          <p:cNvSpPr/>
          <p:nvPr/>
        </p:nvSpPr>
        <p:spPr>
          <a:xfrm>
            <a:off x="7643834" y="214290"/>
            <a:ext cx="1285884" cy="1214422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7643834" y="245700"/>
            <a:ext cx="1285884" cy="12325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ru-RU" dirty="0" smtClean="0"/>
              <a:t>12</a:t>
            </a:r>
            <a:endParaRPr lang="ru-RU" dirty="0" smtClean="0"/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lain" startAt="9"/>
            </a:pPr>
            <a:r>
              <a:rPr lang="ru-RU" dirty="0" smtClean="0"/>
              <a:t>            3</a:t>
            </a:r>
            <a:endParaRPr lang="ru-RU" dirty="0" smtClean="0"/>
          </a:p>
          <a:p>
            <a:pPr marL="342900" indent="-342900" algn="ctr">
              <a:spcBef>
                <a:spcPts val="600"/>
              </a:spcBef>
              <a:spcAft>
                <a:spcPts val="600"/>
              </a:spcAft>
            </a:pPr>
            <a:r>
              <a:rPr lang="ru-RU" dirty="0" smtClean="0"/>
              <a:t>6</a:t>
            </a:r>
            <a:endParaRPr lang="ru-RU" dirty="0"/>
          </a:p>
        </p:txBody>
      </p:sp>
      <p:grpSp>
        <p:nvGrpSpPr>
          <p:cNvPr id="13" name="Группа 67"/>
          <p:cNvGrpSpPr/>
          <p:nvPr/>
        </p:nvGrpSpPr>
        <p:grpSpPr>
          <a:xfrm>
            <a:off x="8143900" y="285728"/>
            <a:ext cx="285752" cy="1214446"/>
            <a:chOff x="3929058" y="4357694"/>
            <a:chExt cx="357190" cy="1571636"/>
          </a:xfrm>
        </p:grpSpPr>
        <p:sp>
          <p:nvSpPr>
            <p:cNvPr id="14" name="Прямоугольник 13"/>
            <p:cNvSpPr/>
            <p:nvPr/>
          </p:nvSpPr>
          <p:spPr>
            <a:xfrm>
              <a:off x="3929058" y="4357694"/>
              <a:ext cx="357190" cy="157163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15" name="Равнобедренный треугольник 14"/>
            <p:cNvSpPr/>
            <p:nvPr/>
          </p:nvSpPr>
          <p:spPr>
            <a:xfrm>
              <a:off x="3929058" y="4643446"/>
              <a:ext cx="357190" cy="642942"/>
            </a:xfrm>
            <a:prstGeom prst="triangle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ln>
                  <a:solidFill>
                    <a:sysClr val="windowText" lastClr="000000"/>
                  </a:solidFill>
                </a:ln>
              </a:endParaRPr>
            </a:p>
          </p:txBody>
        </p:sp>
        <p:sp>
          <p:nvSpPr>
            <p:cNvPr id="16" name="Равнобедренный треугольник 15"/>
            <p:cNvSpPr/>
            <p:nvPr/>
          </p:nvSpPr>
          <p:spPr>
            <a:xfrm flipV="1">
              <a:off x="3929058" y="5286388"/>
              <a:ext cx="357190" cy="214314"/>
            </a:xfrm>
            <a:prstGeom prst="triangle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ln>
                  <a:solidFill>
                    <a:sysClr val="windowText" lastClr="000000"/>
                  </a:solidFill>
                </a:ln>
              </a:endParaRPr>
            </a:p>
          </p:txBody>
        </p:sp>
      </p:grpSp>
      <p:pic>
        <p:nvPicPr>
          <p:cNvPr id="19" name="Picture 96" descr="j0435777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262800" y="2891158"/>
            <a:ext cx="2410050" cy="2410050"/>
          </a:xfrm>
          <a:prstGeom prst="rect">
            <a:avLst/>
          </a:prstGeom>
          <a:noFill/>
        </p:spPr>
      </p:pic>
      <p:sp>
        <p:nvSpPr>
          <p:cNvPr id="17" name="5-конечная звезда 16"/>
          <p:cNvSpPr/>
          <p:nvPr/>
        </p:nvSpPr>
        <p:spPr>
          <a:xfrm>
            <a:off x="3707904" y="65711"/>
            <a:ext cx="1631058" cy="1071570"/>
          </a:xfrm>
          <a:prstGeom prst="star5">
            <a:avLst/>
          </a:prstGeom>
          <a:solidFill>
            <a:srgbClr val="FF3300">
              <a:alpha val="74000"/>
            </a:srgbClr>
          </a:solidFill>
          <a:ln>
            <a:solidFill>
              <a:schemeClr val="accent6">
                <a:lumMod val="20000"/>
                <a:lumOff val="80000"/>
              </a:schemeClr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b="1" dirty="0" smtClean="0"/>
              <a:t>Вопрос </a:t>
            </a:r>
            <a:endParaRPr lang="ru-RU" sz="1000" b="1" dirty="0" smtClean="0"/>
          </a:p>
          <a:p>
            <a:pPr algn="ctr"/>
            <a:r>
              <a:rPr lang="ru-RU" sz="1000" b="1" dirty="0" smtClean="0"/>
              <a:t>5</a:t>
            </a:r>
            <a:endParaRPr lang="ru-RU" sz="1000" b="1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2818026" y="2194178"/>
            <a:ext cx="6264695" cy="9531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altLang="en-US" sz="2800" dirty="0"/>
              <a:t>Что</a:t>
            </a:r>
            <a:r>
              <a:rPr lang="en-US" altLang="ru-RU" sz="2800" dirty="0"/>
              <a:t> </a:t>
            </a:r>
            <a:r>
              <a:rPr lang="en-US" altLang="en-US" sz="2800" dirty="0"/>
              <a:t>часто</a:t>
            </a:r>
            <a:r>
              <a:rPr lang="en-US" altLang="ru-RU" sz="2800" dirty="0"/>
              <a:t> </a:t>
            </a:r>
            <a:r>
              <a:rPr lang="en-US" altLang="en-US" sz="2800" dirty="0"/>
              <a:t>организуют</a:t>
            </a:r>
            <a:r>
              <a:rPr lang="en-US" altLang="ru-RU" sz="2800" dirty="0"/>
              <a:t> </a:t>
            </a:r>
            <a:r>
              <a:rPr lang="en-US" altLang="en-US" sz="2800" dirty="0"/>
              <a:t>в</a:t>
            </a:r>
            <a:r>
              <a:rPr lang="en-US" altLang="ru-RU" sz="2800" dirty="0"/>
              <a:t> </a:t>
            </a:r>
            <a:r>
              <a:rPr lang="en-US" altLang="en-US" sz="2800" dirty="0"/>
              <a:t>школах</a:t>
            </a:r>
            <a:r>
              <a:rPr lang="en-US" altLang="ru-RU" sz="2800" dirty="0"/>
              <a:t> </a:t>
            </a:r>
            <a:r>
              <a:rPr lang="en-US" altLang="en-US" sz="2800" dirty="0"/>
              <a:t>на</a:t>
            </a:r>
            <a:r>
              <a:rPr lang="en-US" altLang="ru-RU" sz="2800" dirty="0"/>
              <a:t> </a:t>
            </a:r>
            <a:r>
              <a:rPr lang="en-US" altLang="en-US" sz="2800" dirty="0"/>
              <a:t>День</a:t>
            </a:r>
            <a:r>
              <a:rPr lang="en-US" altLang="ru-RU" sz="2800" dirty="0"/>
              <a:t> </a:t>
            </a:r>
            <a:r>
              <a:rPr lang="en-US" altLang="en-US" sz="2800" dirty="0"/>
              <a:t>Победы</a:t>
            </a:r>
            <a:r>
              <a:rPr lang="en-US" altLang="ru-RU" sz="2800" dirty="0"/>
              <a:t>?</a:t>
            </a:r>
            <a:endParaRPr lang="en-US" altLang="ru-RU" sz="2800" dirty="0"/>
          </a:p>
        </p:txBody>
      </p:sp>
      <p:sp>
        <p:nvSpPr>
          <p:cNvPr id="20" name="Управляющая кнопка: назад 19">
            <a:hlinkClick r:id="rId2" action="ppaction://hlinksldjump" highlightClick="1"/>
          </p:cNvPr>
          <p:cNvSpPr/>
          <p:nvPr/>
        </p:nvSpPr>
        <p:spPr>
          <a:xfrm>
            <a:off x="8548914" y="5979886"/>
            <a:ext cx="380804" cy="303784"/>
          </a:xfrm>
          <a:prstGeom prst="actionButtonBackPrevious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6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</p:childTnLst>
        </p:cTn>
      </p:par>
    </p:tnLst>
    <p:bldLst>
      <p:bldP spid="9" grpId="0" bldLvl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2444421" y="2381342"/>
            <a:ext cx="6485297" cy="1569660"/>
          </a:xfrm>
          <a:prstGeom prst="rect">
            <a:avLst/>
          </a:prstGeom>
          <a:ln w="38100">
            <a:solidFill>
              <a:srgbClr val="C00000"/>
            </a:solidFill>
            <a:prstDash val="dash"/>
          </a:ln>
        </p:spPr>
        <p:txBody>
          <a:bodyPr wrap="square">
            <a:spAutoFit/>
          </a:bodyPr>
          <a:lstStyle/>
          <a:p>
            <a:endParaRPr lang="ru-RU" sz="3200" b="1" dirty="0" smtClean="0">
              <a:solidFill>
                <a:srgbClr val="003300"/>
              </a:solidFill>
            </a:endParaRPr>
          </a:p>
          <a:p>
            <a:endParaRPr lang="ru-RU" sz="3200" b="1" dirty="0">
              <a:solidFill>
                <a:srgbClr val="003300"/>
              </a:solidFill>
            </a:endParaRPr>
          </a:p>
          <a:p>
            <a:endParaRPr lang="ru-RU" sz="3200" b="1" dirty="0" smtClean="0">
              <a:solidFill>
                <a:srgbClr val="003300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467388" y="4365105"/>
            <a:ext cx="6485296" cy="1443978"/>
          </a:xfrm>
          <a:prstGeom prst="rect">
            <a:avLst/>
          </a:prstGeom>
          <a:noFill/>
          <a:ln w="57150" cmpd="tri"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chemeClr val="accent1"/>
                </a:solidFill>
                <a:latin typeface="Georgia" panose="02040502050405020303" charset="0"/>
                <a:cs typeface="Georgia" panose="02040502050405020303" charset="0"/>
              </a:rPr>
              <a:t>30</a:t>
            </a:r>
            <a:endParaRPr lang="ru-RU" sz="3600" b="1" dirty="0">
              <a:solidFill>
                <a:schemeClr val="accent1"/>
              </a:solidFill>
              <a:latin typeface="Georgia" panose="02040502050405020303" charset="0"/>
              <a:cs typeface="Georgia" panose="02040502050405020303" charset="0"/>
            </a:endParaRPr>
          </a:p>
        </p:txBody>
      </p:sp>
      <p:sp>
        <p:nvSpPr>
          <p:cNvPr id="11" name="Овал 10"/>
          <p:cNvSpPr/>
          <p:nvPr/>
        </p:nvSpPr>
        <p:spPr>
          <a:xfrm>
            <a:off x="7643834" y="214290"/>
            <a:ext cx="1285884" cy="1214422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7644492" y="214290"/>
            <a:ext cx="1285884" cy="12325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ru-RU" dirty="0" smtClean="0"/>
              <a:t>12</a:t>
            </a:r>
            <a:endParaRPr lang="ru-RU" dirty="0" smtClean="0"/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lain" startAt="9"/>
            </a:pPr>
            <a:r>
              <a:rPr lang="ru-RU" dirty="0" smtClean="0"/>
              <a:t>            3</a:t>
            </a:r>
            <a:endParaRPr lang="ru-RU" dirty="0" smtClean="0"/>
          </a:p>
          <a:p>
            <a:pPr marL="342900" indent="-342900" algn="ctr">
              <a:spcBef>
                <a:spcPts val="600"/>
              </a:spcBef>
              <a:spcAft>
                <a:spcPts val="600"/>
              </a:spcAft>
            </a:pPr>
            <a:r>
              <a:rPr lang="ru-RU" dirty="0" smtClean="0"/>
              <a:t>6</a:t>
            </a:r>
            <a:endParaRPr lang="ru-RU" dirty="0"/>
          </a:p>
        </p:txBody>
      </p:sp>
      <p:grpSp>
        <p:nvGrpSpPr>
          <p:cNvPr id="13" name="Группа 67"/>
          <p:cNvGrpSpPr/>
          <p:nvPr/>
        </p:nvGrpSpPr>
        <p:grpSpPr>
          <a:xfrm>
            <a:off x="8143900" y="285728"/>
            <a:ext cx="285752" cy="1214446"/>
            <a:chOff x="3929058" y="4357694"/>
            <a:chExt cx="357190" cy="1571636"/>
          </a:xfrm>
        </p:grpSpPr>
        <p:sp>
          <p:nvSpPr>
            <p:cNvPr id="14" name="Прямоугольник 13"/>
            <p:cNvSpPr/>
            <p:nvPr/>
          </p:nvSpPr>
          <p:spPr>
            <a:xfrm>
              <a:off x="3929058" y="4357694"/>
              <a:ext cx="357190" cy="157163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15" name="Равнобедренный треугольник 14"/>
            <p:cNvSpPr/>
            <p:nvPr/>
          </p:nvSpPr>
          <p:spPr>
            <a:xfrm>
              <a:off x="3929058" y="4643446"/>
              <a:ext cx="357190" cy="642942"/>
            </a:xfrm>
            <a:prstGeom prst="triangle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ln>
                  <a:solidFill>
                    <a:sysClr val="windowText" lastClr="000000"/>
                  </a:solidFill>
                </a:ln>
              </a:endParaRPr>
            </a:p>
          </p:txBody>
        </p:sp>
        <p:sp>
          <p:nvSpPr>
            <p:cNvPr id="16" name="Равнобедренный треугольник 15"/>
            <p:cNvSpPr/>
            <p:nvPr/>
          </p:nvSpPr>
          <p:spPr>
            <a:xfrm flipV="1">
              <a:off x="3929058" y="5286388"/>
              <a:ext cx="357190" cy="214314"/>
            </a:xfrm>
            <a:prstGeom prst="triangle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ln>
                  <a:solidFill>
                    <a:sysClr val="windowText" lastClr="000000"/>
                  </a:solidFill>
                </a:ln>
              </a:endParaRPr>
            </a:p>
          </p:txBody>
        </p:sp>
      </p:grpSp>
      <p:pic>
        <p:nvPicPr>
          <p:cNvPr id="19" name="Picture 96" descr="j0435777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94336" y="3046096"/>
            <a:ext cx="2327119" cy="2327119"/>
          </a:xfrm>
          <a:prstGeom prst="rect">
            <a:avLst/>
          </a:prstGeom>
          <a:noFill/>
        </p:spPr>
      </p:pic>
      <p:sp>
        <p:nvSpPr>
          <p:cNvPr id="20" name="5-конечная звезда 19"/>
          <p:cNvSpPr/>
          <p:nvPr/>
        </p:nvSpPr>
        <p:spPr>
          <a:xfrm>
            <a:off x="3707904" y="65711"/>
            <a:ext cx="1631058" cy="1071570"/>
          </a:xfrm>
          <a:prstGeom prst="star5">
            <a:avLst/>
          </a:prstGeom>
          <a:solidFill>
            <a:srgbClr val="FF3300">
              <a:alpha val="74000"/>
            </a:srgbClr>
          </a:solidFill>
          <a:ln>
            <a:solidFill>
              <a:schemeClr val="accent6">
                <a:lumMod val="20000"/>
                <a:lumOff val="80000"/>
              </a:schemeClr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b="1" dirty="0" smtClean="0"/>
              <a:t>Вопрос </a:t>
            </a:r>
            <a:endParaRPr lang="ru-RU" sz="1000" b="1" dirty="0" smtClean="0"/>
          </a:p>
          <a:p>
            <a:pPr algn="ctr"/>
            <a:r>
              <a:rPr lang="ru-RU" sz="1000" b="1" dirty="0" smtClean="0"/>
              <a:t>6</a:t>
            </a:r>
            <a:endParaRPr lang="ru-RU" sz="1000" b="1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2467387" y="2395204"/>
            <a:ext cx="6462331" cy="9531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en-US" sz="2800" dirty="0"/>
              <a:t>Сколько</a:t>
            </a:r>
            <a:r>
              <a:rPr lang="en-US" altLang="ru-RU" sz="2800" dirty="0"/>
              <a:t> </a:t>
            </a:r>
            <a:r>
              <a:rPr lang="en-US" altLang="en-US" sz="2800" dirty="0"/>
              <a:t>раз</a:t>
            </a:r>
            <a:r>
              <a:rPr lang="en-US" altLang="ru-RU" sz="2800" dirty="0"/>
              <a:t> </a:t>
            </a:r>
            <a:r>
              <a:rPr lang="en-US" altLang="en-US" sz="2800" dirty="0"/>
              <a:t>прогремел</a:t>
            </a:r>
            <a:r>
              <a:rPr lang="en-US" altLang="ru-RU" sz="2800" dirty="0"/>
              <a:t> </a:t>
            </a:r>
            <a:r>
              <a:rPr lang="en-US" altLang="en-US" sz="2800" dirty="0"/>
              <a:t>салют</a:t>
            </a:r>
            <a:r>
              <a:rPr lang="en-US" altLang="ru-RU" sz="2800" dirty="0"/>
              <a:t> </a:t>
            </a:r>
            <a:r>
              <a:rPr lang="en-US" altLang="en-US" sz="2800" dirty="0"/>
              <a:t>в</a:t>
            </a:r>
            <a:r>
              <a:rPr lang="en-US" altLang="ru-RU" sz="2800" dirty="0"/>
              <a:t> </a:t>
            </a:r>
            <a:r>
              <a:rPr lang="en-US" altLang="en-US" sz="2800" dirty="0"/>
              <a:t>Москве</a:t>
            </a:r>
            <a:r>
              <a:rPr lang="en-US" altLang="ru-RU" sz="2800" dirty="0"/>
              <a:t> 9 </a:t>
            </a:r>
            <a:r>
              <a:rPr lang="en-US" altLang="en-US" sz="2800" dirty="0"/>
              <a:t>мая</a:t>
            </a:r>
            <a:r>
              <a:rPr lang="en-US" altLang="ru-RU" sz="2800" dirty="0"/>
              <a:t> 1945 </a:t>
            </a:r>
            <a:r>
              <a:rPr lang="en-US" altLang="en-US" sz="2800" dirty="0"/>
              <a:t>года</a:t>
            </a:r>
            <a:r>
              <a:rPr lang="en-US" altLang="ru-RU" sz="2800" dirty="0"/>
              <a:t>?</a:t>
            </a:r>
            <a:endParaRPr lang="en-US" altLang="ru-RU" sz="2800" dirty="0"/>
          </a:p>
        </p:txBody>
      </p:sp>
      <p:sp>
        <p:nvSpPr>
          <p:cNvPr id="17" name="Управляющая кнопка: назад 16">
            <a:hlinkClick r:id="rId2" action="ppaction://hlinksldjump" highlightClick="1"/>
          </p:cNvPr>
          <p:cNvSpPr/>
          <p:nvPr/>
        </p:nvSpPr>
        <p:spPr>
          <a:xfrm>
            <a:off x="8548914" y="5979886"/>
            <a:ext cx="380804" cy="303784"/>
          </a:xfrm>
          <a:prstGeom prst="actionButtonBackPrevious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6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3491880" y="2495060"/>
            <a:ext cx="5321429" cy="1323439"/>
          </a:xfrm>
          <a:prstGeom prst="rect">
            <a:avLst/>
          </a:prstGeom>
          <a:ln w="38100">
            <a:solidFill>
              <a:srgbClr val="C00000"/>
            </a:solidFill>
            <a:prstDash val="dash"/>
          </a:ln>
        </p:spPr>
        <p:txBody>
          <a:bodyPr wrap="square">
            <a:spAutoFit/>
          </a:bodyPr>
          <a:lstStyle/>
          <a:p>
            <a:endParaRPr lang="ru-RU" sz="4000" b="1" dirty="0" smtClean="0">
              <a:solidFill>
                <a:srgbClr val="003300"/>
              </a:solidFill>
            </a:endParaRPr>
          </a:p>
          <a:p>
            <a:endParaRPr lang="ru-RU" sz="4000" b="1" dirty="0">
              <a:solidFill>
                <a:srgbClr val="003300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491880" y="4259519"/>
            <a:ext cx="5321430" cy="1091845"/>
          </a:xfrm>
          <a:prstGeom prst="rect">
            <a:avLst/>
          </a:prstGeom>
          <a:noFill/>
          <a:ln w="57150" cmpd="tri"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 smtClean="0">
                <a:solidFill>
                  <a:schemeClr val="accent1"/>
                </a:solidFill>
                <a:latin typeface="Georgia" panose="02040502050405020303" charset="0"/>
                <a:cs typeface="Georgia" panose="02040502050405020303" charset="0"/>
              </a:rPr>
              <a:t>22 июня </a:t>
            </a:r>
            <a:r>
              <a:rPr lang="ru-RU" sz="4000" b="1" dirty="0" smtClean="0">
                <a:solidFill>
                  <a:schemeClr val="accent1"/>
                </a:solidFill>
                <a:latin typeface="Georgia" panose="02040502050405020303" charset="0"/>
                <a:cs typeface="Georgia" panose="02040502050405020303" charset="0"/>
              </a:rPr>
              <a:t>1941 года</a:t>
            </a:r>
            <a:endParaRPr lang="ru-RU" sz="4000" b="1" dirty="0">
              <a:solidFill>
                <a:schemeClr val="accent1"/>
              </a:solidFill>
              <a:latin typeface="Georgia" panose="02040502050405020303" charset="0"/>
              <a:cs typeface="Georgia" panose="02040502050405020303" charset="0"/>
            </a:endParaRPr>
          </a:p>
        </p:txBody>
      </p:sp>
      <p:sp>
        <p:nvSpPr>
          <p:cNvPr id="11" name="Овал 10"/>
          <p:cNvSpPr/>
          <p:nvPr/>
        </p:nvSpPr>
        <p:spPr>
          <a:xfrm>
            <a:off x="7643834" y="214290"/>
            <a:ext cx="1285884" cy="1214422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7643834" y="260718"/>
            <a:ext cx="1285884" cy="12325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ru-RU" dirty="0" smtClean="0"/>
              <a:t>12</a:t>
            </a:r>
            <a:endParaRPr lang="ru-RU" dirty="0" smtClean="0"/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lain" startAt="9"/>
            </a:pPr>
            <a:r>
              <a:rPr lang="ru-RU" dirty="0" smtClean="0"/>
              <a:t>            3</a:t>
            </a:r>
            <a:endParaRPr lang="ru-RU" dirty="0" smtClean="0"/>
          </a:p>
          <a:p>
            <a:pPr marL="342900" indent="-342900" algn="ctr">
              <a:spcBef>
                <a:spcPts val="600"/>
              </a:spcBef>
              <a:spcAft>
                <a:spcPts val="600"/>
              </a:spcAft>
            </a:pPr>
            <a:r>
              <a:rPr lang="ru-RU" dirty="0" smtClean="0"/>
              <a:t>6</a:t>
            </a:r>
            <a:endParaRPr lang="ru-RU" dirty="0"/>
          </a:p>
        </p:txBody>
      </p:sp>
      <p:grpSp>
        <p:nvGrpSpPr>
          <p:cNvPr id="13" name="Группа 67"/>
          <p:cNvGrpSpPr/>
          <p:nvPr/>
        </p:nvGrpSpPr>
        <p:grpSpPr>
          <a:xfrm>
            <a:off x="8143900" y="285728"/>
            <a:ext cx="285752" cy="1214446"/>
            <a:chOff x="3929058" y="4357694"/>
            <a:chExt cx="357190" cy="1571636"/>
          </a:xfrm>
        </p:grpSpPr>
        <p:sp>
          <p:nvSpPr>
            <p:cNvPr id="14" name="Прямоугольник 13"/>
            <p:cNvSpPr/>
            <p:nvPr/>
          </p:nvSpPr>
          <p:spPr>
            <a:xfrm>
              <a:off x="3929058" y="4357694"/>
              <a:ext cx="357190" cy="157163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15" name="Равнобедренный треугольник 14"/>
            <p:cNvSpPr/>
            <p:nvPr/>
          </p:nvSpPr>
          <p:spPr>
            <a:xfrm>
              <a:off x="3929058" y="4643446"/>
              <a:ext cx="357190" cy="642942"/>
            </a:xfrm>
            <a:prstGeom prst="triangle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ln>
                  <a:solidFill>
                    <a:sysClr val="windowText" lastClr="000000"/>
                  </a:solidFill>
                </a:ln>
              </a:endParaRPr>
            </a:p>
          </p:txBody>
        </p:sp>
        <p:sp>
          <p:nvSpPr>
            <p:cNvPr id="16" name="Равнобедренный треугольник 15"/>
            <p:cNvSpPr/>
            <p:nvPr/>
          </p:nvSpPr>
          <p:spPr>
            <a:xfrm flipV="1">
              <a:off x="3929058" y="5286388"/>
              <a:ext cx="357190" cy="214314"/>
            </a:xfrm>
            <a:prstGeom prst="triangle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ln>
                  <a:solidFill>
                    <a:sysClr val="windowText" lastClr="000000"/>
                  </a:solidFill>
                </a:ln>
              </a:endParaRPr>
            </a:p>
          </p:txBody>
        </p:sp>
      </p:grpSp>
      <p:pic>
        <p:nvPicPr>
          <p:cNvPr id="18" name="Picture 96" descr="j0435777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467069" y="2349103"/>
            <a:ext cx="2489905" cy="2489905"/>
          </a:xfrm>
          <a:prstGeom prst="rect">
            <a:avLst/>
          </a:prstGeom>
          <a:noFill/>
        </p:spPr>
      </p:pic>
      <p:sp>
        <p:nvSpPr>
          <p:cNvPr id="19" name="5-конечная звезда 18"/>
          <p:cNvSpPr/>
          <p:nvPr/>
        </p:nvSpPr>
        <p:spPr>
          <a:xfrm>
            <a:off x="3707904" y="65711"/>
            <a:ext cx="1631058" cy="1071570"/>
          </a:xfrm>
          <a:prstGeom prst="star5">
            <a:avLst/>
          </a:prstGeom>
          <a:solidFill>
            <a:srgbClr val="FF3300">
              <a:alpha val="74000"/>
            </a:srgbClr>
          </a:solidFill>
          <a:ln>
            <a:solidFill>
              <a:schemeClr val="accent6">
                <a:lumMod val="20000"/>
                <a:lumOff val="80000"/>
              </a:schemeClr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b="1" dirty="0" smtClean="0"/>
              <a:t>Вопрос </a:t>
            </a:r>
            <a:endParaRPr lang="ru-RU" sz="1000" b="1" dirty="0" smtClean="0"/>
          </a:p>
          <a:p>
            <a:pPr algn="ctr"/>
            <a:r>
              <a:rPr lang="ru-RU" sz="1000" b="1" dirty="0" smtClean="0"/>
              <a:t>25</a:t>
            </a:r>
            <a:endParaRPr lang="ru-RU" sz="1000" b="1" dirty="0"/>
          </a:p>
        </p:txBody>
      </p:sp>
      <p:sp>
        <p:nvSpPr>
          <p:cNvPr id="20" name="Прямоугольник 19"/>
          <p:cNvSpPr/>
          <p:nvPr/>
        </p:nvSpPr>
        <p:spPr>
          <a:xfrm>
            <a:off x="3248651" y="2495060"/>
            <a:ext cx="5564658" cy="1383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en-US" sz="2800" dirty="0"/>
              <a:t>Когда</a:t>
            </a:r>
            <a:r>
              <a:rPr lang="en-US" altLang="ru-RU" sz="2800" dirty="0"/>
              <a:t> </a:t>
            </a:r>
            <a:r>
              <a:rPr lang="en-US" altLang="en-US" sz="2800" dirty="0"/>
              <a:t>началась</a:t>
            </a:r>
            <a:r>
              <a:rPr lang="en-US" altLang="ru-RU" sz="2800" dirty="0"/>
              <a:t> </a:t>
            </a:r>
            <a:r>
              <a:rPr lang="en-US" altLang="en-US" sz="2800" dirty="0"/>
              <a:t>Великая</a:t>
            </a:r>
            <a:r>
              <a:rPr lang="en-US" altLang="ru-RU" sz="2800" dirty="0"/>
              <a:t> </a:t>
            </a:r>
            <a:r>
              <a:rPr lang="en-US" altLang="en-US" sz="2800" dirty="0"/>
              <a:t>Отечественная</a:t>
            </a:r>
            <a:r>
              <a:rPr lang="en-US" altLang="ru-RU" sz="2800" dirty="0"/>
              <a:t> </a:t>
            </a:r>
            <a:r>
              <a:rPr lang="en-US" altLang="en-US" sz="2800" dirty="0"/>
              <a:t>война</a:t>
            </a:r>
            <a:r>
              <a:rPr lang="en-US" altLang="ru-RU" sz="2800" dirty="0"/>
              <a:t> </a:t>
            </a:r>
            <a:r>
              <a:rPr lang="en-US" altLang="en-US" sz="2800" dirty="0"/>
              <a:t>для</a:t>
            </a:r>
            <a:r>
              <a:rPr lang="en-US" altLang="ru-RU" sz="2800" dirty="0"/>
              <a:t> </a:t>
            </a:r>
            <a:r>
              <a:rPr lang="en-US" altLang="en-US" sz="2800" dirty="0"/>
              <a:t>Советского</a:t>
            </a:r>
            <a:r>
              <a:rPr lang="en-US" altLang="ru-RU" sz="2800" dirty="0"/>
              <a:t> </a:t>
            </a:r>
            <a:r>
              <a:rPr lang="en-US" altLang="en-US" sz="2800" dirty="0"/>
              <a:t>Союза</a:t>
            </a:r>
            <a:r>
              <a:rPr lang="en-US" altLang="ru-RU" sz="2800" dirty="0"/>
              <a:t>?</a:t>
            </a:r>
            <a:endParaRPr lang="en-US" altLang="ru-RU" sz="2800" dirty="0"/>
          </a:p>
        </p:txBody>
      </p:sp>
      <p:sp>
        <p:nvSpPr>
          <p:cNvPr id="17" name="Управляющая кнопка: назад 16">
            <a:hlinkClick r:id="rId2" action="ppaction://hlinksldjump" highlightClick="1"/>
          </p:cNvPr>
          <p:cNvSpPr/>
          <p:nvPr/>
        </p:nvSpPr>
        <p:spPr>
          <a:xfrm>
            <a:off x="8548914" y="5979886"/>
            <a:ext cx="380804" cy="303784"/>
          </a:xfrm>
          <a:prstGeom prst="actionButtonBackPrevious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6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theme/theme1.xml><?xml version="1.0" encoding="utf-8"?>
<a:theme xmlns:a="http://schemas.openxmlformats.org/drawingml/2006/main" name="45577___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45577___</Template>
  <TotalTime>0</TotalTime>
  <Words>3169</Words>
  <Application>WPS Presentation</Application>
  <PresentationFormat>Экран (4:3)</PresentationFormat>
  <Paragraphs>504</Paragraphs>
  <Slides>32</Slides>
  <Notes>3</Notes>
  <HiddenSlides>0</HiddenSlides>
  <MMClips>1</MMClips>
  <ScaleCrop>false</ScaleCrop>
  <HeadingPairs>
    <vt:vector size="6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32</vt:i4>
      </vt:variant>
    </vt:vector>
  </HeadingPairs>
  <TitlesOfParts>
    <vt:vector size="44" baseType="lpstr">
      <vt:lpstr>Arial</vt:lpstr>
      <vt:lpstr>SimSun</vt:lpstr>
      <vt:lpstr>Wingdings</vt:lpstr>
      <vt:lpstr>Elzevir</vt:lpstr>
      <vt:lpstr>Segoe Print</vt:lpstr>
      <vt:lpstr>Astra</vt:lpstr>
      <vt:lpstr>Calibri</vt:lpstr>
      <vt:lpstr>Microsoft YaHei</vt:lpstr>
      <vt:lpstr>Arial Unicode MS</vt:lpstr>
      <vt:lpstr>Georgia</vt:lpstr>
      <vt:lpstr>Calibri</vt:lpstr>
      <vt:lpstr>45577___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Grizli777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Игра к 9.05.</dc:title>
  <dc:creator>КЕВ</dc:creator>
  <dc:subject>О той войне</dc:subject>
  <cp:lastModifiedBy>ekaterinak2004</cp:lastModifiedBy>
  <cp:revision>264</cp:revision>
  <dcterms:created xsi:type="dcterms:W3CDTF">2011-01-30T10:34:00Z</dcterms:created>
  <dcterms:modified xsi:type="dcterms:W3CDTF">2025-04-27T23:16:56Z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64E78D58205D4634B3C1946199B40CFB_13</vt:lpwstr>
  </property>
  <property fmtid="{D5CDD505-2E9C-101B-9397-08002B2CF9AE}" pid="3" name="KSOProductBuildVer">
    <vt:lpwstr>1049-12.2.0.20795</vt:lpwstr>
  </property>
</Properties>
</file>